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8" r:id="rId1"/>
  </p:sldMasterIdLst>
  <p:sldIdLst>
    <p:sldId id="264" r:id="rId2"/>
    <p:sldId id="256" r:id="rId3"/>
    <p:sldId id="257" r:id="rId4"/>
    <p:sldId id="258" r:id="rId5"/>
    <p:sldId id="259" r:id="rId6"/>
    <p:sldId id="261" r:id="rId7"/>
    <p:sldId id="262" r:id="rId8"/>
    <p:sldId id="265" r:id="rId9"/>
    <p:sldId id="263" r:id="rId10"/>
    <p:sldId id="266" r:id="rId11"/>
  </p:sldIdLst>
  <p:sldSz cx="9144000" cy="6858000" type="screen4x3"/>
  <p:notesSz cx="6858000" cy="9144000"/>
  <p:defaultTextStyle>
    <a:defPPr>
      <a:defRPr lang="el-G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31" autoAdjust="0"/>
    <p:restoredTop sz="94660"/>
  </p:normalViewPr>
  <p:slideViewPr>
    <p:cSldViewPr>
      <p:cViewPr varScale="1">
        <p:scale>
          <a:sx n="69" d="100"/>
          <a:sy n="69" d="100"/>
        </p:scale>
        <p:origin x="-570"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Διαφάνεια τίτλου">
    <p:spTree>
      <p:nvGrpSpPr>
        <p:cNvPr id="1" name=""/>
        <p:cNvGrpSpPr/>
        <p:nvPr/>
      </p:nvGrpSpPr>
      <p:grpSpPr>
        <a:xfrm>
          <a:off x="0" y="0"/>
          <a:ext cx="0" cy="0"/>
          <a:chOff x="0" y="0"/>
          <a:chExt cx="0" cy="0"/>
        </a:xfrm>
      </p:grpSpPr>
      <p:sp>
        <p:nvSpPr>
          <p:cNvPr id="4" name="31 - Ορθογώνιο"/>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38 - Ορθογώνιο"/>
          <p:cNvSpPr/>
          <p:nvPr/>
        </p:nvSpPr>
        <p:spPr>
          <a:xfrm>
            <a:off x="309563" y="681038"/>
            <a:ext cx="4603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6" name="39 - Ορθογώνιο"/>
          <p:cNvSpPr/>
          <p:nvPr/>
        </p:nvSpPr>
        <p:spPr>
          <a:xfrm>
            <a:off x="268288" y="681038"/>
            <a:ext cx="2857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7" name="40 - Ορθογώνιο"/>
          <p:cNvSpPr/>
          <p:nvPr/>
        </p:nvSpPr>
        <p:spPr>
          <a:xfrm>
            <a:off x="249238"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0" name="41 - Ορθογώνιο"/>
          <p:cNvSpPr/>
          <p:nvPr/>
        </p:nvSpPr>
        <p:spPr>
          <a:xfrm>
            <a:off x="222250" y="681038"/>
            <a:ext cx="793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1" name="55 - Ορθογώνιο"/>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2" name="64 - Ορθογώνιο"/>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3" name="65 - Ορθογώνιο"/>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4" name="66 - Ορθογώνιο"/>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8" name="7 - Τίτλος"/>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lang="el-GR" smtClean="0"/>
              <a:t>Kλικ για επεξεργασία του τίτλου</a:t>
            </a:r>
            <a:endParaRPr lang="en-US"/>
          </a:p>
        </p:txBody>
      </p:sp>
      <p:sp>
        <p:nvSpPr>
          <p:cNvPr id="9" name="8 - Υπότιτλος"/>
          <p:cNvSpPr>
            <a:spLocks noGrp="1"/>
          </p:cNvSpPr>
          <p:nvPr>
            <p:ph type="subTitle" idx="1"/>
          </p:nvPr>
        </p:nvSpPr>
        <p:spPr>
          <a:xfrm>
            <a:off x="914400" y="2834640"/>
            <a:ext cx="7772400" cy="1508760"/>
          </a:xfrm>
        </p:spPr>
        <p:txBody>
          <a:bodyPr lIns="100584"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l-GR" smtClean="0"/>
              <a:t>Κάντε κλικ για να επεξεργαστείτε τον υπότιτλο του υποδείγματος</a:t>
            </a:r>
            <a:endParaRPr lang="en-US"/>
          </a:p>
        </p:txBody>
      </p:sp>
      <p:sp>
        <p:nvSpPr>
          <p:cNvPr id="15" name="27 - Θέση ημερομηνίας"/>
          <p:cNvSpPr>
            <a:spLocks noGrp="1"/>
          </p:cNvSpPr>
          <p:nvPr>
            <p:ph type="dt" sz="half" idx="10"/>
          </p:nvPr>
        </p:nvSpPr>
        <p:spPr/>
        <p:txBody>
          <a:bodyPr/>
          <a:lstStyle>
            <a:lvl1pPr>
              <a:defRPr/>
            </a:lvl1pPr>
            <a:extLst/>
          </a:lstStyle>
          <a:p>
            <a:pPr>
              <a:defRPr/>
            </a:pPr>
            <a:fld id="{B2E98DB6-8526-4840-A821-591FA89EECF1}" type="datetimeFigureOut">
              <a:rPr lang="el-GR"/>
              <a:pPr>
                <a:defRPr/>
              </a:pPr>
              <a:t>3/4/2014</a:t>
            </a:fld>
            <a:endParaRPr lang="el-GR"/>
          </a:p>
        </p:txBody>
      </p:sp>
      <p:sp>
        <p:nvSpPr>
          <p:cNvPr id="16" name="16 - Θέση υποσέλιδου"/>
          <p:cNvSpPr>
            <a:spLocks noGrp="1"/>
          </p:cNvSpPr>
          <p:nvPr>
            <p:ph type="ftr" sz="quarter" idx="11"/>
          </p:nvPr>
        </p:nvSpPr>
        <p:spPr/>
        <p:txBody>
          <a:bodyPr/>
          <a:lstStyle>
            <a:lvl1pPr>
              <a:defRPr/>
            </a:lvl1pPr>
            <a:extLst/>
          </a:lstStyle>
          <a:p>
            <a:pPr>
              <a:defRPr/>
            </a:pPr>
            <a:endParaRPr lang="el-GR"/>
          </a:p>
        </p:txBody>
      </p:sp>
      <p:sp>
        <p:nvSpPr>
          <p:cNvPr id="17" name="28 - Θέση αριθμού διαφάνειας"/>
          <p:cNvSpPr>
            <a:spLocks noGrp="1"/>
          </p:cNvSpPr>
          <p:nvPr>
            <p:ph type="sldNum" sz="quarter" idx="12"/>
          </p:nvPr>
        </p:nvSpPr>
        <p:spPr/>
        <p:txBody>
          <a:bodyPr/>
          <a:lstStyle>
            <a:lvl1pPr>
              <a:defRPr/>
            </a:lvl1pPr>
            <a:extLst/>
          </a:lstStyle>
          <a:p>
            <a:pPr>
              <a:defRPr/>
            </a:pPr>
            <a:fld id="{E619F003-283A-42EF-BAD1-95CFFABC8FC1}" type="slidenum">
              <a:rPr lang="el-GR"/>
              <a:pPr>
                <a:defRPr/>
              </a:pPr>
              <a:t>‹#›</a:t>
            </a:fld>
            <a:endParaRPr lang="el-G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extLst/>
          </a:lstStyle>
          <a:p>
            <a:r>
              <a:rPr lang="el-GR" smtClean="0"/>
              <a:t>Kλικ για επεξεργασία του τίτλου</a:t>
            </a:r>
            <a:endParaRPr lang="en-US"/>
          </a:p>
        </p:txBody>
      </p:sp>
      <p:sp>
        <p:nvSpPr>
          <p:cNvPr id="3" name="2 - Θέση κατακόρυφου κειμένου"/>
          <p:cNvSpPr>
            <a:spLocks noGrp="1"/>
          </p:cNvSpPr>
          <p:nvPr>
            <p:ph type="body" orient="vert" idx="1"/>
          </p:nvPr>
        </p:nvSpPr>
        <p:spPr/>
        <p:txBody>
          <a:bodyPr vert="eaVert"/>
          <a:lstStyle>
            <a:extLs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4" name="13 - Θέση ημερομηνίας"/>
          <p:cNvSpPr>
            <a:spLocks noGrp="1"/>
          </p:cNvSpPr>
          <p:nvPr>
            <p:ph type="dt" sz="half" idx="10"/>
          </p:nvPr>
        </p:nvSpPr>
        <p:spPr/>
        <p:txBody>
          <a:bodyPr/>
          <a:lstStyle>
            <a:lvl1pPr>
              <a:defRPr/>
            </a:lvl1pPr>
          </a:lstStyle>
          <a:p>
            <a:pPr>
              <a:defRPr/>
            </a:pPr>
            <a:fld id="{226FE3A8-F98B-455C-94A4-87C615AD531D}" type="datetimeFigureOut">
              <a:rPr lang="el-GR"/>
              <a:pPr>
                <a:defRPr/>
              </a:pPr>
              <a:t>3/4/2014</a:t>
            </a:fld>
            <a:endParaRPr lang="el-GR"/>
          </a:p>
        </p:txBody>
      </p:sp>
      <p:sp>
        <p:nvSpPr>
          <p:cNvPr id="5" name="2 - Θέση υποσέλιδου"/>
          <p:cNvSpPr>
            <a:spLocks noGrp="1"/>
          </p:cNvSpPr>
          <p:nvPr>
            <p:ph type="ftr" sz="quarter" idx="11"/>
          </p:nvPr>
        </p:nvSpPr>
        <p:spPr/>
        <p:txBody>
          <a:bodyPr/>
          <a:lstStyle>
            <a:lvl1pPr>
              <a:defRPr/>
            </a:lvl1pPr>
          </a:lstStyle>
          <a:p>
            <a:pPr>
              <a:defRPr/>
            </a:pPr>
            <a:endParaRPr lang="el-GR"/>
          </a:p>
        </p:txBody>
      </p:sp>
      <p:sp>
        <p:nvSpPr>
          <p:cNvPr id="6" name="22 - Θέση αριθμού διαφάνειας"/>
          <p:cNvSpPr>
            <a:spLocks noGrp="1"/>
          </p:cNvSpPr>
          <p:nvPr>
            <p:ph type="sldNum" sz="quarter" idx="12"/>
          </p:nvPr>
        </p:nvSpPr>
        <p:spPr/>
        <p:txBody>
          <a:bodyPr/>
          <a:lstStyle>
            <a:lvl1pPr>
              <a:defRPr/>
            </a:lvl1pPr>
          </a:lstStyle>
          <a:p>
            <a:pPr>
              <a:defRPr/>
            </a:pPr>
            <a:fld id="{950EEA8F-3F2D-4600-A222-92A4E0989EB8}" type="slidenum">
              <a:rPr lang="el-GR"/>
              <a:pPr>
                <a:defRPr/>
              </a:pPr>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274639"/>
            <a:ext cx="1981200" cy="5851525"/>
          </a:xfrm>
        </p:spPr>
        <p:txBody>
          <a:bodyPr vert="eaVert" anchor="ctr"/>
          <a:lstStyle>
            <a:extLst/>
          </a:lstStyle>
          <a:p>
            <a:r>
              <a:rPr lang="el-GR" smtClean="0"/>
              <a:t>Kλικ για επεξεργασία του τίτλου</a:t>
            </a:r>
            <a:endParaRPr lang="en-US"/>
          </a:p>
        </p:txBody>
      </p:sp>
      <p:sp>
        <p:nvSpPr>
          <p:cNvPr id="3" name="2 - Θέση κατακόρυφου κειμένου"/>
          <p:cNvSpPr>
            <a:spLocks noGrp="1"/>
          </p:cNvSpPr>
          <p:nvPr>
            <p:ph type="body" orient="vert" idx="1"/>
          </p:nvPr>
        </p:nvSpPr>
        <p:spPr>
          <a:xfrm>
            <a:off x="609600" y="274639"/>
            <a:ext cx="5867400" cy="5851525"/>
          </a:xfrm>
        </p:spPr>
        <p:txBody>
          <a:bodyPr vert="eaVert"/>
          <a:lstStyle>
            <a:extLs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4" name="13 - Θέση ημερομηνίας"/>
          <p:cNvSpPr>
            <a:spLocks noGrp="1"/>
          </p:cNvSpPr>
          <p:nvPr>
            <p:ph type="dt" sz="half" idx="10"/>
          </p:nvPr>
        </p:nvSpPr>
        <p:spPr/>
        <p:txBody>
          <a:bodyPr/>
          <a:lstStyle>
            <a:lvl1pPr>
              <a:defRPr/>
            </a:lvl1pPr>
          </a:lstStyle>
          <a:p>
            <a:pPr>
              <a:defRPr/>
            </a:pPr>
            <a:fld id="{335773A3-4DD0-47A9-A313-2108598EA293}" type="datetimeFigureOut">
              <a:rPr lang="el-GR"/>
              <a:pPr>
                <a:defRPr/>
              </a:pPr>
              <a:t>3/4/2014</a:t>
            </a:fld>
            <a:endParaRPr lang="el-GR"/>
          </a:p>
        </p:txBody>
      </p:sp>
      <p:sp>
        <p:nvSpPr>
          <p:cNvPr id="5" name="2 - Θέση υποσέλιδου"/>
          <p:cNvSpPr>
            <a:spLocks noGrp="1"/>
          </p:cNvSpPr>
          <p:nvPr>
            <p:ph type="ftr" sz="quarter" idx="11"/>
          </p:nvPr>
        </p:nvSpPr>
        <p:spPr/>
        <p:txBody>
          <a:bodyPr/>
          <a:lstStyle>
            <a:lvl1pPr>
              <a:defRPr/>
            </a:lvl1pPr>
          </a:lstStyle>
          <a:p>
            <a:pPr>
              <a:defRPr/>
            </a:pPr>
            <a:endParaRPr lang="el-GR"/>
          </a:p>
        </p:txBody>
      </p:sp>
      <p:sp>
        <p:nvSpPr>
          <p:cNvPr id="6" name="22 - Θέση αριθμού διαφάνειας"/>
          <p:cNvSpPr>
            <a:spLocks noGrp="1"/>
          </p:cNvSpPr>
          <p:nvPr>
            <p:ph type="sldNum" sz="quarter" idx="12"/>
          </p:nvPr>
        </p:nvSpPr>
        <p:spPr/>
        <p:txBody>
          <a:bodyPr/>
          <a:lstStyle>
            <a:lvl1pPr>
              <a:defRPr/>
            </a:lvl1pPr>
          </a:lstStyle>
          <a:p>
            <a:pPr>
              <a:defRPr/>
            </a:pPr>
            <a:fld id="{EC2A67C1-1079-401E-8CC5-691071301A66}" type="slidenum">
              <a:rPr lang="el-GR"/>
              <a:pPr>
                <a:defRPr/>
              </a:pPr>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extLst/>
          </a:lstStyle>
          <a:p>
            <a:r>
              <a:rPr lang="el-GR" smtClean="0"/>
              <a:t>Kλικ για επεξεργασία του τίτλου</a:t>
            </a:r>
            <a:endParaRPr lang="en-US"/>
          </a:p>
        </p:txBody>
      </p:sp>
      <p:sp>
        <p:nvSpPr>
          <p:cNvPr id="3" name="2 - Θέση περιεχομένου"/>
          <p:cNvSpPr>
            <a:spLocks noGrp="1"/>
          </p:cNvSpPr>
          <p:nvPr>
            <p:ph idx="1"/>
          </p:nvPr>
        </p:nvSpPr>
        <p:spPr/>
        <p:txBody>
          <a:bodyPr/>
          <a:lstStyle>
            <a:extLs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4" name="13 - Θέση ημερομηνίας"/>
          <p:cNvSpPr>
            <a:spLocks noGrp="1"/>
          </p:cNvSpPr>
          <p:nvPr>
            <p:ph type="dt" sz="half" idx="10"/>
          </p:nvPr>
        </p:nvSpPr>
        <p:spPr/>
        <p:txBody>
          <a:bodyPr/>
          <a:lstStyle>
            <a:lvl1pPr>
              <a:defRPr/>
            </a:lvl1pPr>
          </a:lstStyle>
          <a:p>
            <a:pPr>
              <a:defRPr/>
            </a:pPr>
            <a:fld id="{D9A30DBA-9D2D-42B0-8F37-D9DFF556133F}" type="datetimeFigureOut">
              <a:rPr lang="el-GR"/>
              <a:pPr>
                <a:defRPr/>
              </a:pPr>
              <a:t>3/4/2014</a:t>
            </a:fld>
            <a:endParaRPr lang="el-GR"/>
          </a:p>
        </p:txBody>
      </p:sp>
      <p:sp>
        <p:nvSpPr>
          <p:cNvPr id="5" name="2 - Θέση υποσέλιδου"/>
          <p:cNvSpPr>
            <a:spLocks noGrp="1"/>
          </p:cNvSpPr>
          <p:nvPr>
            <p:ph type="ftr" sz="quarter" idx="11"/>
          </p:nvPr>
        </p:nvSpPr>
        <p:spPr/>
        <p:txBody>
          <a:bodyPr/>
          <a:lstStyle>
            <a:lvl1pPr>
              <a:defRPr/>
            </a:lvl1pPr>
          </a:lstStyle>
          <a:p>
            <a:pPr>
              <a:defRPr/>
            </a:pPr>
            <a:endParaRPr lang="el-GR"/>
          </a:p>
        </p:txBody>
      </p:sp>
      <p:sp>
        <p:nvSpPr>
          <p:cNvPr id="6" name="22 - Θέση αριθμού διαφάνειας"/>
          <p:cNvSpPr>
            <a:spLocks noGrp="1"/>
          </p:cNvSpPr>
          <p:nvPr>
            <p:ph type="sldNum" sz="quarter" idx="12"/>
          </p:nvPr>
        </p:nvSpPr>
        <p:spPr/>
        <p:txBody>
          <a:bodyPr/>
          <a:lstStyle>
            <a:lvl1pPr>
              <a:defRPr/>
            </a:lvl1pPr>
          </a:lstStyle>
          <a:p>
            <a:pPr>
              <a:defRPr/>
            </a:pPr>
            <a:fld id="{7E0AEF32-9D4C-48F6-B346-E41B5F300058}" type="slidenum">
              <a:rPr lang="el-GR"/>
              <a:pPr>
                <a:defRPr/>
              </a:pPr>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4" name="13 - Ελεύθερη σχεδίαση"/>
          <p:cNvSpPr>
            <a:spLocks/>
          </p:cNvSpPr>
          <p:nvPr/>
        </p:nvSpPr>
        <p:spPr bwMode="auto">
          <a:xfrm>
            <a:off x="4829175" y="1073150"/>
            <a:ext cx="4321175"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5" name="14 - Ελεύθερη σχεδίαση"/>
          <p:cNvSpPr>
            <a:spLocks/>
          </p:cNvSpPr>
          <p:nvPr/>
        </p:nvSpPr>
        <p:spPr bwMode="auto">
          <a:xfrm>
            <a:off x="374650" y="0"/>
            <a:ext cx="5513388" cy="6615113"/>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6" name="12 - Ελεύθερη σχεδίαση"/>
          <p:cNvSpPr>
            <a:spLocks/>
          </p:cNvSpPr>
          <p:nvPr/>
        </p:nvSpPr>
        <p:spPr bwMode="auto">
          <a:xfrm rot="5236414">
            <a:off x="4461669" y="1483519"/>
            <a:ext cx="4114800" cy="1189038"/>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7" name="15 - Ελεύθερη σχεδίαση"/>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8" name="16 - Ελεύθερη σχεδίαση"/>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9" name="17 - Ελεύθερη σχεδίαση"/>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0" name="18 - Ελεύθερη σχεδίαση"/>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1" name="19 - Ελεύθερη σχεδίαση"/>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2" name="20 - Ελεύθερη σχεδίαση"/>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3" name="21 - Ελεύθερη σχεδίαση"/>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4" name="22 - Ελεύθερη σχεδίαση"/>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5" name="23 - Ελεύθερη σχεδίαση"/>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6" name="24 - Ελεύθερη σχεδίαση"/>
          <p:cNvSpPr>
            <a:spLocks/>
          </p:cNvSpPr>
          <p:nvPr/>
        </p:nvSpPr>
        <p:spPr bwMode="auto">
          <a:xfrm>
            <a:off x="366713"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7" name="25 - Ελεύθερη σχεδίαση"/>
          <p:cNvSpPr>
            <a:spLocks/>
          </p:cNvSpPr>
          <p:nvPr/>
        </p:nvSpPr>
        <p:spPr bwMode="auto">
          <a:xfrm>
            <a:off x="366713"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8" name="26 - Ελεύθερη σχεδίαση"/>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9" name="6 - Ορθογώνιο"/>
          <p:cNvSpPr/>
          <p:nvPr/>
        </p:nvSpPr>
        <p:spPr>
          <a:xfrm>
            <a:off x="363538" y="401638"/>
            <a:ext cx="8504237"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0" name="7 - Ορθογώνιο"/>
          <p:cNvSpPr/>
          <p:nvPr/>
        </p:nvSpPr>
        <p:spPr>
          <a:xfrm flipH="1">
            <a:off x="371475" y="681038"/>
            <a:ext cx="2698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1" name="8 - Ορθογώνιο"/>
          <p:cNvSpPr/>
          <p:nvPr/>
        </p:nvSpPr>
        <p:spPr>
          <a:xfrm flipH="1">
            <a:off x="411163" y="681038"/>
            <a:ext cx="2698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2" name="9 - Ορθογώνιο"/>
          <p:cNvSpPr/>
          <p:nvPr/>
        </p:nvSpPr>
        <p:spPr>
          <a:xfrm flipH="1">
            <a:off x="447675"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3" name="10 - Ορθογώνιο"/>
          <p:cNvSpPr/>
          <p:nvPr/>
        </p:nvSpPr>
        <p:spPr>
          <a:xfrm flipH="1">
            <a:off x="476250"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4" name="11 - Ορθογώνιο"/>
          <p:cNvSpPr/>
          <p:nvPr/>
        </p:nvSpPr>
        <p:spPr>
          <a:xfrm>
            <a:off x="500063" y="681038"/>
            <a:ext cx="36512"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3" name="2 - Θέση κειμένου"/>
          <p:cNvSpPr>
            <a:spLocks noGrp="1"/>
          </p:cNvSpPr>
          <p:nvPr>
            <p:ph type="body" idx="1"/>
          </p:nvPr>
        </p:nvSpPr>
        <p:spPr>
          <a:xfrm>
            <a:off x="706902" y="1351672"/>
            <a:ext cx="5718048" cy="977486"/>
          </a:xfrm>
        </p:spPr>
        <p:txBody>
          <a:bodyPr lIns="82296" bIns="0"/>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l-GR" smtClean="0"/>
              <a:t>Kλικ για επεξεργασία των στυλ του υποδείγματος</a:t>
            </a:r>
          </a:p>
        </p:txBody>
      </p:sp>
      <p:sp>
        <p:nvSpPr>
          <p:cNvPr id="2" name="1 - Τίτλος"/>
          <p:cNvSpPr>
            <a:spLocks noGrp="1"/>
          </p:cNvSpPr>
          <p:nvPr>
            <p:ph type="title"/>
          </p:nvPr>
        </p:nvSpPr>
        <p:spPr>
          <a:xfrm>
            <a:off x="706902" y="512064"/>
            <a:ext cx="8156448" cy="777240"/>
          </a:xfrm>
        </p:spPr>
        <p:txBody>
          <a:bodyPr tIns="64008"/>
          <a:lstStyle>
            <a:lvl1pPr algn="l">
              <a:buNone/>
              <a:defRPr sz="3800" b="0" cap="none" spc="-150" baseline="0"/>
            </a:lvl1pPr>
            <a:extLst/>
          </a:lstStyle>
          <a:p>
            <a:r>
              <a:rPr lang="el-GR" smtClean="0"/>
              <a:t>Kλικ για επεξεργασία του τίτλου</a:t>
            </a:r>
            <a:endParaRPr lang="en-US"/>
          </a:p>
        </p:txBody>
      </p:sp>
      <p:sp>
        <p:nvSpPr>
          <p:cNvPr id="25" name="3 - Θέση ημερομηνίας"/>
          <p:cNvSpPr>
            <a:spLocks noGrp="1"/>
          </p:cNvSpPr>
          <p:nvPr>
            <p:ph type="dt" sz="half" idx="10"/>
          </p:nvPr>
        </p:nvSpPr>
        <p:spPr/>
        <p:txBody>
          <a:bodyPr/>
          <a:lstStyle>
            <a:lvl1pPr>
              <a:defRPr/>
            </a:lvl1pPr>
            <a:extLst/>
          </a:lstStyle>
          <a:p>
            <a:pPr>
              <a:defRPr/>
            </a:pPr>
            <a:fld id="{5BEC2C87-584C-4567-8EA1-D3EC1B988CDA}" type="datetimeFigureOut">
              <a:rPr lang="el-GR"/>
              <a:pPr>
                <a:defRPr/>
              </a:pPr>
              <a:t>3/4/2014</a:t>
            </a:fld>
            <a:endParaRPr lang="el-GR"/>
          </a:p>
        </p:txBody>
      </p:sp>
      <p:sp>
        <p:nvSpPr>
          <p:cNvPr id="26" name="4 - Θέση υποσέλιδου"/>
          <p:cNvSpPr>
            <a:spLocks noGrp="1"/>
          </p:cNvSpPr>
          <p:nvPr>
            <p:ph type="ftr" sz="quarter" idx="11"/>
          </p:nvPr>
        </p:nvSpPr>
        <p:spPr/>
        <p:txBody>
          <a:bodyPr/>
          <a:lstStyle>
            <a:lvl1pPr>
              <a:defRPr/>
            </a:lvl1pPr>
            <a:extLst/>
          </a:lstStyle>
          <a:p>
            <a:pPr>
              <a:defRPr/>
            </a:pPr>
            <a:endParaRPr lang="el-GR"/>
          </a:p>
        </p:txBody>
      </p:sp>
      <p:sp>
        <p:nvSpPr>
          <p:cNvPr id="27" name="5 - Θέση αριθμού διαφάνειας"/>
          <p:cNvSpPr>
            <a:spLocks noGrp="1"/>
          </p:cNvSpPr>
          <p:nvPr>
            <p:ph type="sldNum" sz="quarter" idx="12"/>
          </p:nvPr>
        </p:nvSpPr>
        <p:spPr/>
        <p:txBody>
          <a:bodyPr/>
          <a:lstStyle>
            <a:lvl1pPr>
              <a:defRPr/>
            </a:lvl1pPr>
            <a:extLst/>
          </a:lstStyle>
          <a:p>
            <a:pPr>
              <a:defRPr/>
            </a:pPr>
            <a:fld id="{8B7828D3-BC7D-410A-BF64-1C2A8E248D58}" type="slidenum">
              <a:rPr lang="el-GR"/>
              <a:pPr>
                <a:defRPr/>
              </a:pPr>
              <a:t>‹#›</a:t>
            </a:fld>
            <a:endParaRPr lang="el-G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512064"/>
            <a:ext cx="8229600" cy="914400"/>
          </a:xfrm>
        </p:spPr>
        <p:txBody>
          <a:bodyPr/>
          <a:lstStyle>
            <a:extLst/>
          </a:lstStyle>
          <a:p>
            <a:r>
              <a:rPr lang="el-GR" smtClean="0"/>
              <a:t>Kλικ για επεξεργασία του τίτλου</a:t>
            </a:r>
            <a:endParaRPr lang="en-US"/>
          </a:p>
        </p:txBody>
      </p:sp>
      <p:sp>
        <p:nvSpPr>
          <p:cNvPr id="3" name="2 - Θέση περιεχομένου"/>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4" name="3 - Θέση περιεχομένου"/>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5" name="4 - Θέση ημερομηνίας"/>
          <p:cNvSpPr>
            <a:spLocks noGrp="1"/>
          </p:cNvSpPr>
          <p:nvPr>
            <p:ph type="dt" sz="half" idx="10"/>
          </p:nvPr>
        </p:nvSpPr>
        <p:spPr/>
        <p:txBody>
          <a:bodyPr/>
          <a:lstStyle>
            <a:lvl1pPr>
              <a:defRPr/>
            </a:lvl1pPr>
            <a:extLst/>
          </a:lstStyle>
          <a:p>
            <a:pPr>
              <a:defRPr/>
            </a:pPr>
            <a:fld id="{5A3670FF-109D-41BB-9F65-E6A151BCE59C}" type="datetimeFigureOut">
              <a:rPr lang="el-GR"/>
              <a:pPr>
                <a:defRPr/>
              </a:pPr>
              <a:t>3/4/2014</a:t>
            </a:fld>
            <a:endParaRPr lang="el-GR"/>
          </a:p>
        </p:txBody>
      </p:sp>
      <p:sp>
        <p:nvSpPr>
          <p:cNvPr id="6" name="5 - Θέση υποσέλιδου"/>
          <p:cNvSpPr>
            <a:spLocks noGrp="1"/>
          </p:cNvSpPr>
          <p:nvPr>
            <p:ph type="ftr" sz="quarter" idx="11"/>
          </p:nvPr>
        </p:nvSpPr>
        <p:spPr/>
        <p:txBody>
          <a:bodyPr/>
          <a:lstStyle>
            <a:lvl1pPr>
              <a:defRPr/>
            </a:lvl1pPr>
            <a:extLst/>
          </a:lstStyle>
          <a:p>
            <a:pPr>
              <a:defRPr/>
            </a:pPr>
            <a:endParaRPr lang="el-GR"/>
          </a:p>
        </p:txBody>
      </p:sp>
      <p:sp>
        <p:nvSpPr>
          <p:cNvPr id="7" name="6 - Θέση αριθμού διαφάνειας"/>
          <p:cNvSpPr>
            <a:spLocks noGrp="1"/>
          </p:cNvSpPr>
          <p:nvPr>
            <p:ph type="sldNum" sz="quarter" idx="12"/>
          </p:nvPr>
        </p:nvSpPr>
        <p:spPr/>
        <p:txBody>
          <a:bodyPr/>
          <a:lstStyle>
            <a:lvl1pPr>
              <a:defRPr/>
            </a:lvl1pPr>
            <a:extLst/>
          </a:lstStyle>
          <a:p>
            <a:pPr>
              <a:defRPr/>
            </a:pPr>
            <a:fld id="{FE642EAA-4FA7-457C-9149-C3798BEEA2E7}" type="slidenum">
              <a:rPr lang="el-GR"/>
              <a:pPr>
                <a:defRPr/>
              </a:pPr>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Σύγκριση">
    <p:spTree>
      <p:nvGrpSpPr>
        <p:cNvPr id="1" name=""/>
        <p:cNvGrpSpPr/>
        <p:nvPr/>
      </p:nvGrpSpPr>
      <p:grpSpPr>
        <a:xfrm>
          <a:off x="0" y="0"/>
          <a:ext cx="0" cy="0"/>
          <a:chOff x="0" y="0"/>
          <a:chExt cx="0" cy="0"/>
        </a:xfrm>
      </p:grpSpPr>
      <p:sp>
        <p:nvSpPr>
          <p:cNvPr id="7" name="24 - Ορθογώνιο"/>
          <p:cNvSpPr/>
          <p:nvPr/>
        </p:nvSpPr>
        <p:spPr>
          <a:xfrm>
            <a:off x="0" y="401638"/>
            <a:ext cx="8867775"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8" name="15 - Ορθογώνιο"/>
          <p:cNvSpPr/>
          <p:nvPr/>
        </p:nvSpPr>
        <p:spPr>
          <a:xfrm>
            <a:off x="87313" y="681038"/>
            <a:ext cx="460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9" name="16 - Ορθογώνιο"/>
          <p:cNvSpPr/>
          <p:nvPr/>
        </p:nvSpPr>
        <p:spPr>
          <a:xfrm>
            <a:off x="47625" y="681038"/>
            <a:ext cx="26988"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0" name="17 - Ορθογώνιο"/>
          <p:cNvSpPr/>
          <p:nvPr/>
        </p:nvSpPr>
        <p:spPr>
          <a:xfrm>
            <a:off x="28575"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1" name="18 - Ορθογώνιο"/>
          <p:cNvSpPr/>
          <p:nvPr/>
        </p:nvSpPr>
        <p:spPr>
          <a:xfrm>
            <a:off x="0"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2" name="19 - Ορθογώνιο"/>
          <p:cNvSpPr/>
          <p:nvPr/>
        </p:nvSpPr>
        <p:spPr>
          <a:xfrm flipH="1">
            <a:off x="149225"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3" name="20 - Ορθογώνιο"/>
          <p:cNvSpPr/>
          <p:nvPr/>
        </p:nvSpPr>
        <p:spPr>
          <a:xfrm flipH="1">
            <a:off x="188913"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4" name="21 - Ορθογώνιο"/>
          <p:cNvSpPr/>
          <p:nvPr/>
        </p:nvSpPr>
        <p:spPr>
          <a:xfrm flipH="1">
            <a:off x="227013"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5" name="28 - Ορθογώνιο"/>
          <p:cNvSpPr/>
          <p:nvPr/>
        </p:nvSpPr>
        <p:spPr>
          <a:xfrm flipH="1">
            <a:off x="255588" y="681038"/>
            <a:ext cx="79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6" name="29 - Ορθογώνιο"/>
          <p:cNvSpPr/>
          <p:nvPr/>
        </p:nvSpPr>
        <p:spPr>
          <a:xfrm>
            <a:off x="279400" y="681038"/>
            <a:ext cx="36513"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 name="1 - Τίτλος"/>
          <p:cNvSpPr>
            <a:spLocks noGrp="1"/>
          </p:cNvSpPr>
          <p:nvPr>
            <p:ph type="title"/>
          </p:nvPr>
        </p:nvSpPr>
        <p:spPr>
          <a:xfrm>
            <a:off x="504824" y="512064"/>
            <a:ext cx="7772400" cy="914400"/>
          </a:xfrm>
        </p:spPr>
        <p:txBody>
          <a:bodyPr/>
          <a:lstStyle>
            <a:lvl1pPr>
              <a:defRPr sz="4000"/>
            </a:lvl1pPr>
            <a:extLst/>
          </a:lstStyle>
          <a:p>
            <a:r>
              <a:rPr lang="el-GR" smtClean="0"/>
              <a:t>Kλικ για επεξεργασία του τίτλου</a:t>
            </a:r>
            <a:endParaRPr lang="en-US"/>
          </a:p>
        </p:txBody>
      </p:sp>
      <p:sp>
        <p:nvSpPr>
          <p:cNvPr id="3" name="2 - Θέση κειμένου"/>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el-GR" smtClean="0"/>
              <a:t>Kλικ για επεξεργασία των στυλ του υποδείγματος</a:t>
            </a:r>
          </a:p>
        </p:txBody>
      </p:sp>
      <p:sp>
        <p:nvSpPr>
          <p:cNvPr id="4" name="3 - Θέση κειμένου"/>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el-GR" smtClean="0"/>
              <a:t>Kλικ για επεξεργασία των στυλ του υποδείγματος</a:t>
            </a:r>
          </a:p>
        </p:txBody>
      </p:sp>
      <p:sp>
        <p:nvSpPr>
          <p:cNvPr id="5" name="4 - Θέση περιεχομένου"/>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6" name="5 - Θέση περιεχομένου"/>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17" name="6 - Θέση ημερομηνίας"/>
          <p:cNvSpPr>
            <a:spLocks noGrp="1"/>
          </p:cNvSpPr>
          <p:nvPr>
            <p:ph type="dt" sz="half" idx="10"/>
          </p:nvPr>
        </p:nvSpPr>
        <p:spPr/>
        <p:txBody>
          <a:bodyPr/>
          <a:lstStyle>
            <a:lvl1pPr>
              <a:defRPr/>
            </a:lvl1pPr>
            <a:extLst/>
          </a:lstStyle>
          <a:p>
            <a:pPr>
              <a:defRPr/>
            </a:pPr>
            <a:fld id="{824277D2-2489-4481-98B4-2EE32CD7C87A}" type="datetimeFigureOut">
              <a:rPr lang="el-GR"/>
              <a:pPr>
                <a:defRPr/>
              </a:pPr>
              <a:t>3/4/2014</a:t>
            </a:fld>
            <a:endParaRPr lang="el-GR"/>
          </a:p>
        </p:txBody>
      </p:sp>
      <p:sp>
        <p:nvSpPr>
          <p:cNvPr id="18" name="7 - Θέση υποσέλιδου"/>
          <p:cNvSpPr>
            <a:spLocks noGrp="1"/>
          </p:cNvSpPr>
          <p:nvPr>
            <p:ph type="ftr" sz="quarter" idx="11"/>
          </p:nvPr>
        </p:nvSpPr>
        <p:spPr/>
        <p:txBody>
          <a:bodyPr/>
          <a:lstStyle>
            <a:lvl1pPr>
              <a:defRPr/>
            </a:lvl1pPr>
            <a:extLst/>
          </a:lstStyle>
          <a:p>
            <a:pPr>
              <a:defRPr/>
            </a:pPr>
            <a:endParaRPr lang="el-GR"/>
          </a:p>
        </p:txBody>
      </p:sp>
      <p:sp>
        <p:nvSpPr>
          <p:cNvPr id="19" name="8 - Θέση αριθμού διαφάνειας"/>
          <p:cNvSpPr>
            <a:spLocks noGrp="1"/>
          </p:cNvSpPr>
          <p:nvPr>
            <p:ph type="sldNum" sz="quarter" idx="12"/>
          </p:nvPr>
        </p:nvSpPr>
        <p:spPr/>
        <p:txBody>
          <a:bodyPr/>
          <a:lstStyle>
            <a:lvl1pPr>
              <a:defRPr/>
            </a:lvl1pPr>
            <a:extLst/>
          </a:lstStyle>
          <a:p>
            <a:pPr>
              <a:defRPr/>
            </a:pPr>
            <a:fld id="{25E58013-0FF7-4EFD-8B08-4D7A1FC6BDE2}" type="slidenum">
              <a:rPr lang="el-GR"/>
              <a:pPr>
                <a:defRPr/>
              </a:pPr>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a:xfrm>
            <a:off x="914400" y="512064"/>
            <a:ext cx="7772400" cy="914400"/>
          </a:xfrm>
        </p:spPr>
        <p:txBody>
          <a:bodyPr/>
          <a:lstStyle>
            <a:lvl1pPr>
              <a:defRPr sz="4000" cap="none" baseline="0"/>
            </a:lvl1pPr>
            <a:extLst/>
          </a:lstStyle>
          <a:p>
            <a:r>
              <a:rPr lang="el-GR" smtClean="0"/>
              <a:t>Kλικ για επεξεργασία του τίτλου</a:t>
            </a:r>
            <a:endParaRPr lang="en-US"/>
          </a:p>
        </p:txBody>
      </p:sp>
      <p:sp>
        <p:nvSpPr>
          <p:cNvPr id="3" name="13 - Θέση ημερομηνίας"/>
          <p:cNvSpPr>
            <a:spLocks noGrp="1"/>
          </p:cNvSpPr>
          <p:nvPr>
            <p:ph type="dt" sz="half" idx="10"/>
          </p:nvPr>
        </p:nvSpPr>
        <p:spPr/>
        <p:txBody>
          <a:bodyPr/>
          <a:lstStyle>
            <a:lvl1pPr>
              <a:defRPr/>
            </a:lvl1pPr>
          </a:lstStyle>
          <a:p>
            <a:pPr>
              <a:defRPr/>
            </a:pPr>
            <a:fld id="{D5A937FB-8174-48EC-94E0-03C853543904}" type="datetimeFigureOut">
              <a:rPr lang="el-GR"/>
              <a:pPr>
                <a:defRPr/>
              </a:pPr>
              <a:t>3/4/2014</a:t>
            </a:fld>
            <a:endParaRPr lang="el-GR"/>
          </a:p>
        </p:txBody>
      </p:sp>
      <p:sp>
        <p:nvSpPr>
          <p:cNvPr id="4" name="2 - Θέση υποσέλιδου"/>
          <p:cNvSpPr>
            <a:spLocks noGrp="1"/>
          </p:cNvSpPr>
          <p:nvPr>
            <p:ph type="ftr" sz="quarter" idx="11"/>
          </p:nvPr>
        </p:nvSpPr>
        <p:spPr/>
        <p:txBody>
          <a:bodyPr/>
          <a:lstStyle>
            <a:lvl1pPr>
              <a:defRPr/>
            </a:lvl1pPr>
          </a:lstStyle>
          <a:p>
            <a:pPr>
              <a:defRPr/>
            </a:pPr>
            <a:endParaRPr lang="el-GR"/>
          </a:p>
        </p:txBody>
      </p:sp>
      <p:sp>
        <p:nvSpPr>
          <p:cNvPr id="5" name="22 - Θέση αριθμού διαφάνειας"/>
          <p:cNvSpPr>
            <a:spLocks noGrp="1"/>
          </p:cNvSpPr>
          <p:nvPr>
            <p:ph type="sldNum" sz="quarter" idx="12"/>
          </p:nvPr>
        </p:nvSpPr>
        <p:spPr/>
        <p:txBody>
          <a:bodyPr/>
          <a:lstStyle>
            <a:lvl1pPr>
              <a:defRPr/>
            </a:lvl1pPr>
          </a:lstStyle>
          <a:p>
            <a:pPr>
              <a:defRPr/>
            </a:pPr>
            <a:fld id="{7A15ABBF-7F01-4189-B5FC-DBC5AEA47365}" type="slidenum">
              <a:rPr lang="el-GR"/>
              <a:pPr>
                <a:defRPr/>
              </a:pPr>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lvl1pPr>
              <a:defRPr/>
            </a:lvl1pPr>
            <a:extLst/>
          </a:lstStyle>
          <a:p>
            <a:pPr>
              <a:defRPr/>
            </a:pPr>
            <a:fld id="{BEE5BCAA-6950-43BA-827B-FECBB56C6933}" type="datetimeFigureOut">
              <a:rPr lang="el-GR"/>
              <a:pPr>
                <a:defRPr/>
              </a:pPr>
              <a:t>3/4/2014</a:t>
            </a:fld>
            <a:endParaRPr lang="el-GR"/>
          </a:p>
        </p:txBody>
      </p:sp>
      <p:sp>
        <p:nvSpPr>
          <p:cNvPr id="3" name="2 - Θέση υποσέλιδου"/>
          <p:cNvSpPr>
            <a:spLocks noGrp="1"/>
          </p:cNvSpPr>
          <p:nvPr>
            <p:ph type="ftr" sz="quarter" idx="11"/>
          </p:nvPr>
        </p:nvSpPr>
        <p:spPr/>
        <p:txBody>
          <a:bodyPr/>
          <a:lstStyle>
            <a:lvl1pPr>
              <a:defRPr/>
            </a:lvl1pPr>
            <a:extLst/>
          </a:lstStyle>
          <a:p>
            <a:pPr>
              <a:defRPr/>
            </a:pPr>
            <a:endParaRPr lang="el-GR"/>
          </a:p>
        </p:txBody>
      </p:sp>
      <p:sp>
        <p:nvSpPr>
          <p:cNvPr id="4" name="3 - Θέση αριθμού διαφάνειας"/>
          <p:cNvSpPr>
            <a:spLocks noGrp="1"/>
          </p:cNvSpPr>
          <p:nvPr>
            <p:ph type="sldNum" sz="quarter" idx="12"/>
          </p:nvPr>
        </p:nvSpPr>
        <p:spPr/>
        <p:txBody>
          <a:bodyPr/>
          <a:lstStyle>
            <a:lvl1pPr>
              <a:defRPr/>
            </a:lvl1pPr>
            <a:extLst/>
          </a:lstStyle>
          <a:p>
            <a:pPr>
              <a:defRPr/>
            </a:pPr>
            <a:fld id="{0B98012A-EA02-4125-9B14-DB183FE1E7A9}" type="slidenum">
              <a:rPr lang="el-GR"/>
              <a:pPr>
                <a:defRPr/>
              </a:pPr>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685800" y="273050"/>
            <a:ext cx="8229600" cy="1162050"/>
          </a:xfrm>
        </p:spPr>
        <p:txBody>
          <a:bodyPr anchor="ctr"/>
          <a:lstStyle>
            <a:lvl1pPr algn="l">
              <a:buNone/>
              <a:defRPr sz="3600" b="0"/>
            </a:lvl1pPr>
            <a:extLst/>
          </a:lstStyle>
          <a:p>
            <a:r>
              <a:rPr lang="el-GR" smtClean="0"/>
              <a:t>Kλικ για επεξεργασία του τίτλου</a:t>
            </a:r>
            <a:endParaRPr lang="en-US"/>
          </a:p>
        </p:txBody>
      </p:sp>
      <p:sp>
        <p:nvSpPr>
          <p:cNvPr id="3" name="2 - Θέση κειμένου"/>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a:r>
              <a:rPr lang="el-GR" smtClean="0"/>
              <a:t>Kλικ για επεξεργασία των στυλ του υποδείγματος</a:t>
            </a:r>
          </a:p>
        </p:txBody>
      </p:sp>
      <p:sp>
        <p:nvSpPr>
          <p:cNvPr id="4" name="3 - Θέση περιεχομένου"/>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5" name="13 - Θέση ημερομηνίας"/>
          <p:cNvSpPr>
            <a:spLocks noGrp="1"/>
          </p:cNvSpPr>
          <p:nvPr>
            <p:ph type="dt" sz="half" idx="10"/>
          </p:nvPr>
        </p:nvSpPr>
        <p:spPr/>
        <p:txBody>
          <a:bodyPr/>
          <a:lstStyle>
            <a:lvl1pPr>
              <a:defRPr/>
            </a:lvl1pPr>
          </a:lstStyle>
          <a:p>
            <a:pPr>
              <a:defRPr/>
            </a:pPr>
            <a:fld id="{B7D370CC-E9BE-45F3-BB97-3CCDED92FE6C}" type="datetimeFigureOut">
              <a:rPr lang="el-GR"/>
              <a:pPr>
                <a:defRPr/>
              </a:pPr>
              <a:t>3/4/2014</a:t>
            </a:fld>
            <a:endParaRPr lang="el-GR"/>
          </a:p>
        </p:txBody>
      </p:sp>
      <p:sp>
        <p:nvSpPr>
          <p:cNvPr id="6" name="2 - Θέση υποσέλιδου"/>
          <p:cNvSpPr>
            <a:spLocks noGrp="1"/>
          </p:cNvSpPr>
          <p:nvPr>
            <p:ph type="ftr" sz="quarter" idx="11"/>
          </p:nvPr>
        </p:nvSpPr>
        <p:spPr/>
        <p:txBody>
          <a:bodyPr/>
          <a:lstStyle>
            <a:lvl1pPr>
              <a:defRPr/>
            </a:lvl1pPr>
          </a:lstStyle>
          <a:p>
            <a:pPr>
              <a:defRPr/>
            </a:pPr>
            <a:endParaRPr lang="el-GR"/>
          </a:p>
        </p:txBody>
      </p:sp>
      <p:sp>
        <p:nvSpPr>
          <p:cNvPr id="7" name="22 - Θέση αριθμού διαφάνειας"/>
          <p:cNvSpPr>
            <a:spLocks noGrp="1"/>
          </p:cNvSpPr>
          <p:nvPr>
            <p:ph type="sldNum" sz="quarter" idx="12"/>
          </p:nvPr>
        </p:nvSpPr>
        <p:spPr/>
        <p:txBody>
          <a:bodyPr/>
          <a:lstStyle>
            <a:lvl1pPr>
              <a:defRPr/>
            </a:lvl1pPr>
          </a:lstStyle>
          <a:p>
            <a:pPr>
              <a:defRPr/>
            </a:pPr>
            <a:fld id="{DBCE9CBE-1EF5-4D18-8CA0-BE69F9B39B1D}" type="slidenum">
              <a:rPr lang="el-GR"/>
              <a:pPr>
                <a:defRPr/>
              </a:pPr>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5" name="7 - Ορθογώνιο"/>
          <p:cNvSpPr/>
          <p:nvPr/>
        </p:nvSpPr>
        <p:spPr>
          <a:xfrm>
            <a:off x="368300" y="0"/>
            <a:ext cx="8777288" cy="1878013"/>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6" name="8 - Ευθεία γραμμή σύνδεσης"/>
          <p:cNvCxnSpPr/>
          <p:nvPr/>
        </p:nvCxnSpPr>
        <p:spPr>
          <a:xfrm flipV="1">
            <a:off x="363538" y="1884363"/>
            <a:ext cx="8782050"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7" name="9 - Ομάδα"/>
          <p:cNvGrpSpPr>
            <a:grpSpLocks/>
          </p:cNvGrpSpPr>
          <p:nvPr/>
        </p:nvGrpSpPr>
        <p:grpSpPr bwMode="auto">
          <a:xfrm rot="5400000">
            <a:off x="8515351" y="1219200"/>
            <a:ext cx="131762" cy="128587"/>
            <a:chOff x="6668087" y="1297746"/>
            <a:chExt cx="161840" cy="156602"/>
          </a:xfrm>
        </p:grpSpPr>
        <p:cxnSp>
          <p:nvCxnSpPr>
            <p:cNvPr id="8" name="14 - Ευθεία γραμμή σύνδεσης"/>
            <p:cNvCxnSpPr/>
            <p:nvPr/>
          </p:nvCxnSpPr>
          <p:spPr>
            <a:xfrm rot="16200000">
              <a:off x="6663593" y="1300308"/>
              <a:ext cx="88935"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15 - Ευθεία γραμμή σύνδεσης"/>
            <p:cNvCxnSpPr/>
            <p:nvPr/>
          </p:nvCxnSpPr>
          <p:spPr>
            <a:xfrm rot="16200000" flipV="1">
              <a:off x="6685198" y="1391515"/>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16 - Ευθεία γραμμή σύνδεσης"/>
            <p:cNvCxnSpPr/>
            <p:nvPr/>
          </p:nvCxnSpPr>
          <p:spPr>
            <a:xfrm rot="5400000" flipH="1">
              <a:off x="6744513" y="1299332"/>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1" name="13 - Ομάδα"/>
          <p:cNvGrpSpPr>
            <a:grpSpLocks/>
          </p:cNvGrpSpPr>
          <p:nvPr/>
        </p:nvGrpSpPr>
        <p:grpSpPr bwMode="auto">
          <a:xfrm rot="5400000">
            <a:off x="8667751" y="1371600"/>
            <a:ext cx="131762" cy="128587"/>
            <a:chOff x="6668087" y="1297746"/>
            <a:chExt cx="161840" cy="156602"/>
          </a:xfrm>
        </p:grpSpPr>
        <p:cxnSp>
          <p:nvCxnSpPr>
            <p:cNvPr id="12" name="10 - Ευθεία γραμμή σύνδεσης"/>
            <p:cNvCxnSpPr/>
            <p:nvPr/>
          </p:nvCxnSpPr>
          <p:spPr>
            <a:xfrm rot="16200000">
              <a:off x="6663593" y="1300308"/>
              <a:ext cx="88935"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11 - Ευθεία γραμμή σύνδεσης"/>
            <p:cNvCxnSpPr/>
            <p:nvPr/>
          </p:nvCxnSpPr>
          <p:spPr>
            <a:xfrm rot="16200000" flipV="1">
              <a:off x="6685198" y="1391515"/>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 name="12 - Ευθεία γραμμή σύνδεσης"/>
            <p:cNvCxnSpPr/>
            <p:nvPr/>
          </p:nvCxnSpPr>
          <p:spPr>
            <a:xfrm rot="5400000" flipH="1">
              <a:off x="6744513" y="1299332"/>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5" name="17 - Ομάδα"/>
          <p:cNvGrpSpPr>
            <a:grpSpLocks/>
          </p:cNvGrpSpPr>
          <p:nvPr/>
        </p:nvGrpSpPr>
        <p:grpSpPr bwMode="auto">
          <a:xfrm rot="5400000">
            <a:off x="8320087" y="1474788"/>
            <a:ext cx="131763" cy="128588"/>
            <a:chOff x="6668087" y="1297746"/>
            <a:chExt cx="161840" cy="156602"/>
          </a:xfrm>
        </p:grpSpPr>
        <p:cxnSp>
          <p:nvCxnSpPr>
            <p:cNvPr id="16" name="18 - Ευθεία γραμμή σύνδεσης"/>
            <p:cNvCxnSpPr/>
            <p:nvPr/>
          </p:nvCxnSpPr>
          <p:spPr>
            <a:xfrm rot="16200000">
              <a:off x="6663592" y="1300307"/>
              <a:ext cx="88934"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19 - Ευθεία γραμμή σύνδεσης"/>
            <p:cNvCxnSpPr/>
            <p:nvPr/>
          </p:nvCxnSpPr>
          <p:spPr>
            <a:xfrm rot="16200000" flipV="1">
              <a:off x="6685198" y="1391513"/>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8" name="20 - Ευθεία γραμμή σύνδεσης"/>
            <p:cNvCxnSpPr/>
            <p:nvPr/>
          </p:nvCxnSpPr>
          <p:spPr>
            <a:xfrm rot="5400000" flipH="1">
              <a:off x="6744512" y="1299332"/>
              <a:ext cx="88934"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1 - Τίτλος"/>
          <p:cNvSpPr>
            <a:spLocks noGrp="1"/>
          </p:cNvSpPr>
          <p:nvPr>
            <p:ph type="title"/>
          </p:nvPr>
        </p:nvSpPr>
        <p:spPr bwMode="grayWhite">
          <a:xfrm>
            <a:off x="914400" y="441251"/>
            <a:ext cx="6858000" cy="701749"/>
          </a:xfrm>
        </p:spPr>
        <p:txBody>
          <a:bodyPr anchor="b"/>
          <a:lstStyle>
            <a:lvl1pPr algn="l">
              <a:buNone/>
              <a:defRPr sz="2100" b="0"/>
            </a:lvl1pPr>
            <a:extLst/>
          </a:lstStyle>
          <a:p>
            <a:r>
              <a:rPr lang="el-GR" smtClean="0"/>
              <a:t>Kλικ για επεξεργασία του τίτλου</a:t>
            </a:r>
            <a:endParaRPr lang="en-US"/>
          </a:p>
        </p:txBody>
      </p:sp>
      <p:sp>
        <p:nvSpPr>
          <p:cNvPr id="3" name="2 - Θέση εικόνας"/>
          <p:cNvSpPr>
            <a:spLocks noGrp="1"/>
          </p:cNvSpPr>
          <p:nvPr>
            <p:ph type="pic" idx="1"/>
          </p:nvPr>
        </p:nvSpPr>
        <p:spPr>
          <a:xfrm>
            <a:off x="368032" y="1893781"/>
            <a:ext cx="8778240" cy="4960144"/>
          </a:xfrm>
          <a:solidFill>
            <a:schemeClr val="bg2"/>
          </a:solidFill>
        </p:spPr>
        <p:txBody>
          <a:bodyPr>
            <a:normAutofit/>
          </a:bodyPr>
          <a:lstStyle>
            <a:lvl1pPr marL="0" indent="0">
              <a:buNone/>
              <a:defRPr sz="3200"/>
            </a:lvl1pPr>
            <a:extLst/>
          </a:lstStyle>
          <a:p>
            <a:pPr lvl="0"/>
            <a:r>
              <a:rPr lang="el-GR" noProof="0" smtClean="0"/>
              <a:t>Κάντε κλικ στο εικονίδιο για να προσθέσετε μια εικόνα</a:t>
            </a:r>
            <a:endParaRPr lang="en-US" noProof="0"/>
          </a:p>
        </p:txBody>
      </p:sp>
      <p:sp>
        <p:nvSpPr>
          <p:cNvPr id="4" name="3 - Θέση κειμένου"/>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a:r>
              <a:rPr lang="el-GR" smtClean="0"/>
              <a:t>Kλικ για επεξεργασία των στυλ του υποδείγματος</a:t>
            </a:r>
          </a:p>
        </p:txBody>
      </p:sp>
      <p:sp>
        <p:nvSpPr>
          <p:cNvPr id="19" name="4 - Θέση ημερομηνίας"/>
          <p:cNvSpPr>
            <a:spLocks noGrp="1"/>
          </p:cNvSpPr>
          <p:nvPr>
            <p:ph type="dt" sz="half" idx="10"/>
          </p:nvPr>
        </p:nvSpPr>
        <p:spPr>
          <a:xfrm>
            <a:off x="6477000" y="55563"/>
            <a:ext cx="2133600" cy="365125"/>
          </a:xfrm>
        </p:spPr>
        <p:txBody>
          <a:bodyPr/>
          <a:lstStyle>
            <a:lvl1pPr>
              <a:defRPr/>
            </a:lvl1pPr>
            <a:extLst/>
          </a:lstStyle>
          <a:p>
            <a:pPr>
              <a:defRPr/>
            </a:pPr>
            <a:fld id="{EDD25391-81BD-43B0-8A41-415310D26B71}" type="datetimeFigureOut">
              <a:rPr lang="el-GR"/>
              <a:pPr>
                <a:defRPr/>
              </a:pPr>
              <a:t>3/4/2014</a:t>
            </a:fld>
            <a:endParaRPr lang="el-GR"/>
          </a:p>
        </p:txBody>
      </p:sp>
      <p:sp>
        <p:nvSpPr>
          <p:cNvPr id="20" name="5 - Θέση υποσέλιδου"/>
          <p:cNvSpPr>
            <a:spLocks noGrp="1"/>
          </p:cNvSpPr>
          <p:nvPr>
            <p:ph type="ftr" sz="quarter" idx="11"/>
          </p:nvPr>
        </p:nvSpPr>
        <p:spPr>
          <a:xfrm>
            <a:off x="914400" y="55563"/>
            <a:ext cx="5562600" cy="365125"/>
          </a:xfrm>
        </p:spPr>
        <p:txBody>
          <a:bodyPr/>
          <a:lstStyle>
            <a:lvl1pPr>
              <a:defRPr/>
            </a:lvl1pPr>
            <a:extLst/>
          </a:lstStyle>
          <a:p>
            <a:pPr>
              <a:defRPr/>
            </a:pPr>
            <a:endParaRPr lang="el-GR"/>
          </a:p>
        </p:txBody>
      </p:sp>
      <p:sp>
        <p:nvSpPr>
          <p:cNvPr id="21" name="6 - Θέση αριθμού διαφάνειας"/>
          <p:cNvSpPr>
            <a:spLocks noGrp="1"/>
          </p:cNvSpPr>
          <p:nvPr>
            <p:ph type="sldNum" sz="quarter" idx="12"/>
          </p:nvPr>
        </p:nvSpPr>
        <p:spPr>
          <a:xfrm>
            <a:off x="8610600" y="55563"/>
            <a:ext cx="457200" cy="365125"/>
          </a:xfrm>
        </p:spPr>
        <p:txBody>
          <a:bodyPr/>
          <a:lstStyle>
            <a:lvl1pPr>
              <a:defRPr/>
            </a:lvl1pPr>
            <a:extLst/>
          </a:lstStyle>
          <a:p>
            <a:pPr>
              <a:defRPr/>
            </a:pPr>
            <a:fld id="{F5FB3449-BE4F-48E0-946E-FC71B732FB1B}" type="slidenum">
              <a:rPr lang="el-GR"/>
              <a:pPr>
                <a:defRPr/>
              </a:pPr>
              <a:t>‹#›</a:t>
            </a:fld>
            <a:endParaRPr lang="el-G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6 - Ορθογώνιο"/>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8" name="7 - Ορθογώνιο"/>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9" name="8 - Ορθογώνιο"/>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0" name="9 - Ορθογώνιο"/>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1" name="10 - Ορθογώνιο"/>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2" name="11 - Ορθογώνιο"/>
          <p:cNvSpPr/>
          <p:nvPr/>
        </p:nvSpPr>
        <p:spPr>
          <a:xfrm>
            <a:off x="309563" y="681038"/>
            <a:ext cx="46037"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5" name="14 - Ορθογώνιο"/>
          <p:cNvSpPr/>
          <p:nvPr/>
        </p:nvSpPr>
        <p:spPr>
          <a:xfrm>
            <a:off x="268288" y="681038"/>
            <a:ext cx="2857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6" name="15 - Ορθογώνιο"/>
          <p:cNvSpPr/>
          <p:nvPr/>
        </p:nvSpPr>
        <p:spPr>
          <a:xfrm>
            <a:off x="249238" y="681038"/>
            <a:ext cx="952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7" name="16 - Ορθογώνιο"/>
          <p:cNvSpPr/>
          <p:nvPr/>
        </p:nvSpPr>
        <p:spPr>
          <a:xfrm>
            <a:off x="222250" y="681038"/>
            <a:ext cx="7938"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2" name="21 - Θέση τίτλου"/>
          <p:cNvSpPr>
            <a:spLocks noGrp="1"/>
          </p:cNvSpPr>
          <p:nvPr>
            <p:ph type="title"/>
          </p:nvPr>
        </p:nvSpPr>
        <p:spPr>
          <a:xfrm>
            <a:off x="914400" y="512763"/>
            <a:ext cx="7772400" cy="914400"/>
          </a:xfrm>
          <a:prstGeom prst="rect">
            <a:avLst/>
          </a:prstGeom>
        </p:spPr>
        <p:txBody>
          <a:bodyPr vert="horz" anchor="t">
            <a:noAutofit/>
          </a:bodyPr>
          <a:lstStyle>
            <a:extLst/>
          </a:lstStyle>
          <a:p>
            <a:r>
              <a:rPr lang="el-GR" smtClean="0"/>
              <a:t>Kλικ για επεξεργασία του τίτλου</a:t>
            </a:r>
            <a:endParaRPr lang="en-US"/>
          </a:p>
        </p:txBody>
      </p:sp>
      <p:sp>
        <p:nvSpPr>
          <p:cNvPr id="1036" name="12 - Θέση κειμένου"/>
          <p:cNvSpPr>
            <a:spLocks noGrp="1"/>
          </p:cNvSpPr>
          <p:nvPr>
            <p:ph type="body" idx="1"/>
          </p:nvPr>
        </p:nvSpPr>
        <p:spPr bwMode="auto">
          <a:xfrm>
            <a:off x="914400" y="178435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smtClean="0"/>
          </a:p>
        </p:txBody>
      </p:sp>
      <p:sp>
        <p:nvSpPr>
          <p:cNvPr id="14" name="13 - Θέση ημερομηνίας"/>
          <p:cNvSpPr>
            <a:spLocks noGrp="1"/>
          </p:cNvSpPr>
          <p:nvPr>
            <p:ph type="dt" sz="half" idx="2"/>
          </p:nvPr>
        </p:nvSpPr>
        <p:spPr>
          <a:xfrm>
            <a:off x="6477000" y="6416675"/>
            <a:ext cx="2133600" cy="365125"/>
          </a:xfrm>
          <a:prstGeom prst="rect">
            <a:avLst/>
          </a:prstGeom>
        </p:spPr>
        <p:txBody>
          <a:bodyPr vert="horz" anchor="b"/>
          <a:lstStyle>
            <a:lvl1pPr algn="l" eaLnBrk="1" fontAlgn="auto" latinLnBrk="0" hangingPunct="1">
              <a:spcBef>
                <a:spcPts val="0"/>
              </a:spcBef>
              <a:spcAft>
                <a:spcPts val="0"/>
              </a:spcAft>
              <a:defRPr kumimoji="0" sz="1100" smtClean="0">
                <a:solidFill>
                  <a:schemeClr val="tx2"/>
                </a:solidFill>
                <a:latin typeface="+mn-lt"/>
              </a:defRPr>
            </a:lvl1pPr>
            <a:extLst/>
          </a:lstStyle>
          <a:p>
            <a:pPr>
              <a:defRPr/>
            </a:pPr>
            <a:fld id="{D42190D4-B184-445F-A99F-396801B26E0C}" type="datetimeFigureOut">
              <a:rPr lang="el-GR"/>
              <a:pPr>
                <a:defRPr/>
              </a:pPr>
              <a:t>3/4/2014</a:t>
            </a:fld>
            <a:endParaRPr lang="el-GR"/>
          </a:p>
        </p:txBody>
      </p:sp>
      <p:sp>
        <p:nvSpPr>
          <p:cNvPr id="3" name="2 - Θέση υποσέλιδου"/>
          <p:cNvSpPr>
            <a:spLocks noGrp="1"/>
          </p:cNvSpPr>
          <p:nvPr>
            <p:ph type="ftr" sz="quarter" idx="3"/>
          </p:nvPr>
        </p:nvSpPr>
        <p:spPr>
          <a:xfrm>
            <a:off x="914400" y="6416675"/>
            <a:ext cx="5562600" cy="365125"/>
          </a:xfrm>
          <a:prstGeom prst="rect">
            <a:avLst/>
          </a:prstGeom>
        </p:spPr>
        <p:txBody>
          <a:bodyPr vert="horz" anchor="b"/>
          <a:lstStyle>
            <a:lvl1pPr algn="r" eaLnBrk="1" fontAlgn="auto" latinLnBrk="0" hangingPunct="1">
              <a:spcBef>
                <a:spcPts val="0"/>
              </a:spcBef>
              <a:spcAft>
                <a:spcPts val="0"/>
              </a:spcAft>
              <a:defRPr kumimoji="0" sz="1100">
                <a:solidFill>
                  <a:schemeClr val="tx2"/>
                </a:solidFill>
                <a:latin typeface="+mn-lt"/>
              </a:defRPr>
            </a:lvl1pPr>
            <a:extLst/>
          </a:lstStyle>
          <a:p>
            <a:pPr>
              <a:defRPr/>
            </a:pPr>
            <a:endParaRPr lang="el-GR"/>
          </a:p>
        </p:txBody>
      </p:sp>
      <p:sp>
        <p:nvSpPr>
          <p:cNvPr id="23" name="22 - Θέση αριθμού διαφάνειας"/>
          <p:cNvSpPr>
            <a:spLocks noGrp="1"/>
          </p:cNvSpPr>
          <p:nvPr>
            <p:ph type="sldNum" sz="quarter" idx="4"/>
          </p:nvPr>
        </p:nvSpPr>
        <p:spPr>
          <a:xfrm>
            <a:off x="8610600" y="6416675"/>
            <a:ext cx="457200" cy="365125"/>
          </a:xfrm>
          <a:prstGeom prst="rect">
            <a:avLst/>
          </a:prstGeom>
        </p:spPr>
        <p:txBody>
          <a:bodyPr vert="horz" anchor="b"/>
          <a:lstStyle>
            <a:lvl1pPr algn="l" eaLnBrk="1" fontAlgn="auto" latinLnBrk="0" hangingPunct="1">
              <a:spcBef>
                <a:spcPts val="0"/>
              </a:spcBef>
              <a:spcAft>
                <a:spcPts val="0"/>
              </a:spcAft>
              <a:defRPr kumimoji="0" sz="1200" smtClean="0">
                <a:solidFill>
                  <a:schemeClr val="tx2"/>
                </a:solidFill>
                <a:latin typeface="+mn-lt"/>
              </a:defRPr>
            </a:lvl1pPr>
            <a:extLst/>
          </a:lstStyle>
          <a:p>
            <a:pPr>
              <a:defRPr/>
            </a:pPr>
            <a:fld id="{E34CBBCB-E131-44C5-9DDF-61B5623487A8}" type="slidenum">
              <a:rPr lang="el-GR"/>
              <a:pPr>
                <a:defRPr/>
              </a:pPr>
              <a:t>‹#›</a:t>
            </a:fld>
            <a:endParaRPr lang="el-GR"/>
          </a:p>
        </p:txBody>
      </p:sp>
    </p:spTree>
  </p:cSld>
  <p:clrMap bg1="dk1" tx1="lt1" bg2="dk2" tx2="lt2" accent1="accent1" accent2="accent2" accent3="accent3" accent4="accent4" accent5="accent5" accent6="accent6" hlink="hlink" folHlink="folHlink"/>
  <p:sldLayoutIdLst>
    <p:sldLayoutId id="2147483960" r:id="rId1"/>
    <p:sldLayoutId id="2147483959" r:id="rId2"/>
    <p:sldLayoutId id="2147483961" r:id="rId3"/>
    <p:sldLayoutId id="2147483962" r:id="rId4"/>
    <p:sldLayoutId id="2147483963" r:id="rId5"/>
    <p:sldLayoutId id="2147483958" r:id="rId6"/>
    <p:sldLayoutId id="2147483964" r:id="rId7"/>
    <p:sldLayoutId id="2147483957" r:id="rId8"/>
    <p:sldLayoutId id="2147483965" r:id="rId9"/>
    <p:sldLayoutId id="2147483956" r:id="rId10"/>
    <p:sldLayoutId id="2147483955" r:id="rId11"/>
  </p:sldLayoutIdLst>
  <p:txStyles>
    <p:titleStyle>
      <a:lvl1pPr algn="l" rtl="0" fontAlgn="base">
        <a:spcBef>
          <a:spcPct val="0"/>
        </a:spcBef>
        <a:spcAft>
          <a:spcPct val="0"/>
        </a:spcAft>
        <a:defRPr sz="4000" kern="1200" spc="-100">
          <a:solidFill>
            <a:srgbClr val="C1EEFF"/>
          </a:solidFill>
          <a:latin typeface="+mj-lt"/>
          <a:ea typeface="+mj-ea"/>
          <a:cs typeface="+mj-cs"/>
        </a:defRPr>
      </a:lvl1pPr>
      <a:lvl2pPr algn="l" rtl="0" fontAlgn="base">
        <a:spcBef>
          <a:spcPct val="0"/>
        </a:spcBef>
        <a:spcAft>
          <a:spcPct val="0"/>
        </a:spcAft>
        <a:defRPr sz="4000">
          <a:solidFill>
            <a:srgbClr val="C1EEFF"/>
          </a:solidFill>
          <a:latin typeface="Consolas" pitchFamily="49" charset="0"/>
        </a:defRPr>
      </a:lvl2pPr>
      <a:lvl3pPr algn="l" rtl="0" fontAlgn="base">
        <a:spcBef>
          <a:spcPct val="0"/>
        </a:spcBef>
        <a:spcAft>
          <a:spcPct val="0"/>
        </a:spcAft>
        <a:defRPr sz="4000">
          <a:solidFill>
            <a:srgbClr val="C1EEFF"/>
          </a:solidFill>
          <a:latin typeface="Consolas" pitchFamily="49" charset="0"/>
        </a:defRPr>
      </a:lvl3pPr>
      <a:lvl4pPr algn="l" rtl="0" fontAlgn="base">
        <a:spcBef>
          <a:spcPct val="0"/>
        </a:spcBef>
        <a:spcAft>
          <a:spcPct val="0"/>
        </a:spcAft>
        <a:defRPr sz="4000">
          <a:solidFill>
            <a:srgbClr val="C1EEFF"/>
          </a:solidFill>
          <a:latin typeface="Consolas" pitchFamily="49" charset="0"/>
        </a:defRPr>
      </a:lvl4pPr>
      <a:lvl5pPr algn="l" rtl="0" fontAlgn="base">
        <a:spcBef>
          <a:spcPct val="0"/>
        </a:spcBef>
        <a:spcAft>
          <a:spcPct val="0"/>
        </a:spcAft>
        <a:defRPr sz="4000">
          <a:solidFill>
            <a:srgbClr val="C1EEFF"/>
          </a:solidFill>
          <a:latin typeface="Consolas" pitchFamily="49" charset="0"/>
        </a:defRPr>
      </a:lvl5pPr>
      <a:lvl6pPr marL="457200" algn="l" rtl="0" fontAlgn="base">
        <a:spcBef>
          <a:spcPct val="0"/>
        </a:spcBef>
        <a:spcAft>
          <a:spcPct val="0"/>
        </a:spcAft>
        <a:defRPr sz="4000">
          <a:solidFill>
            <a:srgbClr val="C1EEFF"/>
          </a:solidFill>
          <a:latin typeface="Consolas" pitchFamily="49" charset="0"/>
        </a:defRPr>
      </a:lvl6pPr>
      <a:lvl7pPr marL="914400" algn="l" rtl="0" fontAlgn="base">
        <a:spcBef>
          <a:spcPct val="0"/>
        </a:spcBef>
        <a:spcAft>
          <a:spcPct val="0"/>
        </a:spcAft>
        <a:defRPr sz="4000">
          <a:solidFill>
            <a:srgbClr val="C1EEFF"/>
          </a:solidFill>
          <a:latin typeface="Consolas" pitchFamily="49" charset="0"/>
        </a:defRPr>
      </a:lvl7pPr>
      <a:lvl8pPr marL="1371600" algn="l" rtl="0" fontAlgn="base">
        <a:spcBef>
          <a:spcPct val="0"/>
        </a:spcBef>
        <a:spcAft>
          <a:spcPct val="0"/>
        </a:spcAft>
        <a:defRPr sz="4000">
          <a:solidFill>
            <a:srgbClr val="C1EEFF"/>
          </a:solidFill>
          <a:latin typeface="Consolas" pitchFamily="49" charset="0"/>
        </a:defRPr>
      </a:lvl8pPr>
      <a:lvl9pPr marL="1828800" algn="l" rtl="0" fontAlgn="base">
        <a:spcBef>
          <a:spcPct val="0"/>
        </a:spcBef>
        <a:spcAft>
          <a:spcPct val="0"/>
        </a:spcAft>
        <a:defRPr sz="4000">
          <a:solidFill>
            <a:srgbClr val="C1EEFF"/>
          </a:solidFill>
          <a:latin typeface="Consolas" pitchFamily="49" charset="0"/>
        </a:defRPr>
      </a:lvl9pPr>
      <a:extLst/>
    </p:titleStyle>
    <p:bodyStyle>
      <a:lvl1pPr marL="411163" indent="-342900" algn="l" rtl="0" fontAlgn="base">
        <a:spcBef>
          <a:spcPts val="700"/>
        </a:spcBef>
        <a:spcAft>
          <a:spcPct val="0"/>
        </a:spcAft>
        <a:buClr>
          <a:schemeClr val="tx2"/>
        </a:buClr>
        <a:buSzPct val="95000"/>
        <a:buFont typeface="Wingdings" pitchFamily="2" charset="2"/>
        <a:buChar char=""/>
        <a:defRPr sz="3000" kern="1200">
          <a:solidFill>
            <a:schemeClr val="tx1"/>
          </a:solidFill>
          <a:latin typeface="+mn-lt"/>
          <a:ea typeface="+mn-ea"/>
          <a:cs typeface="+mn-cs"/>
        </a:defRPr>
      </a:lvl1pPr>
      <a:lvl2pPr marL="739775" indent="-285750" algn="l" rtl="0" fontAlgn="base">
        <a:spcBef>
          <a:spcPct val="20000"/>
        </a:spcBef>
        <a:spcAft>
          <a:spcPct val="0"/>
        </a:spcAft>
        <a:buClr>
          <a:schemeClr val="accent2"/>
        </a:buClr>
        <a:buSzPct val="90000"/>
        <a:buFont typeface="Wingdings" pitchFamily="2" charset="2"/>
        <a:buChar char=""/>
        <a:defRPr sz="2600" kern="1200">
          <a:solidFill>
            <a:schemeClr val="tx1"/>
          </a:solidFill>
          <a:latin typeface="+mn-lt"/>
          <a:ea typeface="+mn-ea"/>
          <a:cs typeface="+mn-cs"/>
        </a:defRPr>
      </a:lvl2pPr>
      <a:lvl3pPr marL="995363" indent="-228600" algn="l" rtl="0" fontAlgn="base">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260475" indent="-228600" algn="l" rtl="0" fontAlgn="base">
        <a:spcBef>
          <a:spcPct val="20000"/>
        </a:spcBef>
        <a:spcAft>
          <a:spcPct val="0"/>
        </a:spcAft>
        <a:buClr>
          <a:srgbClr val="FEB80A"/>
        </a:buClr>
        <a:buFont typeface="Wingdings 3" pitchFamily="18" charset="2"/>
        <a:buChar char=""/>
        <a:defRPr sz="2200" kern="1200">
          <a:solidFill>
            <a:schemeClr val="tx1"/>
          </a:solidFill>
          <a:latin typeface="+mn-lt"/>
          <a:ea typeface="+mn-ea"/>
          <a:cs typeface="+mn-cs"/>
        </a:defRPr>
      </a:lvl4pPr>
      <a:lvl5pPr marL="1481138" indent="-209550" algn="l" rtl="0" fontAlgn="base">
        <a:spcBef>
          <a:spcPct val="20000"/>
        </a:spcBef>
        <a:spcAft>
          <a:spcPct val="0"/>
        </a:spcAft>
        <a:buClr>
          <a:srgbClr val="FEB80A"/>
        </a:buClr>
        <a:buFont typeface="Wingdings 2" pitchFamily="18" charset="2"/>
        <a:buChar char=""/>
        <a:defRPr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audio" Target="../media/audio10.wav"/><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2.wav"/><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4.wav"/><Relationship Id="rId1" Type="http://schemas.openxmlformats.org/officeDocument/2006/relationships/slideLayout" Target="../slideLayouts/slideLayout5.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5.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6.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7.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8.wav"/><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audio" Target="../media/audio9.wav"/><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ctrTitle"/>
          </p:nvPr>
        </p:nvSpPr>
        <p:spPr/>
        <p:txBody>
          <a:bodyPr/>
          <a:lstStyle/>
          <a:p>
            <a:pPr fontAlgn="auto">
              <a:spcAft>
                <a:spcPts val="0"/>
              </a:spcAft>
              <a:defRPr/>
            </a:pPr>
            <a:r>
              <a:rPr lang="el-GR" dirty="0" smtClean="0">
                <a:solidFill>
                  <a:schemeClr val="tx2">
                    <a:satMod val="200000"/>
                  </a:schemeClr>
                </a:solidFill>
              </a:rPr>
              <a:t>ΕΠΑΓΓΕΛΜΑ</a:t>
            </a:r>
            <a:r>
              <a:rPr lang="en-US" dirty="0" smtClean="0">
                <a:solidFill>
                  <a:schemeClr val="tx2">
                    <a:satMod val="200000"/>
                  </a:schemeClr>
                </a:solidFill>
              </a:rPr>
              <a:t>: </a:t>
            </a:r>
            <a:r>
              <a:rPr lang="el-GR" dirty="0" err="1" smtClean="0">
                <a:solidFill>
                  <a:schemeClr val="tx2">
                    <a:satMod val="200000"/>
                  </a:schemeClr>
                </a:solidFill>
              </a:rPr>
              <a:t>αστυνομικ</a:t>
            </a:r>
            <a:r>
              <a:rPr lang="en-US" dirty="0" smtClean="0">
                <a:solidFill>
                  <a:schemeClr val="tx2">
                    <a:satMod val="200000"/>
                  </a:schemeClr>
                </a:solidFill>
              </a:rPr>
              <a:t>O</a:t>
            </a:r>
            <a:r>
              <a:rPr lang="el-GR" dirty="0" smtClean="0">
                <a:solidFill>
                  <a:schemeClr val="tx2">
                    <a:satMod val="200000"/>
                  </a:schemeClr>
                </a:solidFill>
              </a:rPr>
              <a:t>ς</a:t>
            </a:r>
            <a:endParaRPr lang="el-GR" dirty="0">
              <a:solidFill>
                <a:schemeClr val="tx2">
                  <a:satMod val="200000"/>
                </a:schemeClr>
              </a:solidFill>
            </a:endParaRPr>
          </a:p>
        </p:txBody>
      </p:sp>
      <p:sp>
        <p:nvSpPr>
          <p:cNvPr id="13314" name="2 - Υπότιτλος"/>
          <p:cNvSpPr>
            <a:spLocks noGrp="1"/>
          </p:cNvSpPr>
          <p:nvPr>
            <p:ph type="subTitle" idx="1"/>
          </p:nvPr>
        </p:nvSpPr>
        <p:spPr>
          <a:xfrm>
            <a:off x="1371600" y="3141663"/>
            <a:ext cx="6400800" cy="3455987"/>
          </a:xfrm>
        </p:spPr>
        <p:txBody>
          <a:bodyPr/>
          <a:lstStyle/>
          <a:p>
            <a:pPr>
              <a:spcBef>
                <a:spcPct val="0"/>
              </a:spcBef>
            </a:pPr>
            <a:r>
              <a:rPr lang="el-GR" smtClean="0"/>
              <a:t>ΟΝΟΜΑΤΑ ΟΜΑΔΑΣ</a:t>
            </a:r>
            <a:r>
              <a:rPr lang="en-US" smtClean="0"/>
              <a:t>:</a:t>
            </a:r>
            <a:r>
              <a:rPr lang="el-GR" smtClean="0"/>
              <a:t> </a:t>
            </a:r>
          </a:p>
          <a:p>
            <a:pPr>
              <a:spcBef>
                <a:spcPct val="0"/>
              </a:spcBef>
            </a:pPr>
            <a:r>
              <a:rPr lang="el-GR" smtClean="0"/>
              <a:t>ΜΑΡΙΑ  ΜΠΙΜΗ</a:t>
            </a:r>
          </a:p>
          <a:p>
            <a:pPr>
              <a:spcBef>
                <a:spcPct val="0"/>
              </a:spcBef>
            </a:pPr>
            <a:r>
              <a:rPr lang="el-GR" smtClean="0"/>
              <a:t>ΚΑΙ</a:t>
            </a:r>
          </a:p>
          <a:p>
            <a:pPr>
              <a:spcBef>
                <a:spcPct val="0"/>
              </a:spcBef>
            </a:pPr>
            <a:r>
              <a:rPr lang="el-GR" smtClean="0"/>
              <a:t>ΔΗΜΗΤΡΗΣ  ΝΤΟΚΟΣ</a:t>
            </a:r>
          </a:p>
        </p:txBody>
      </p:sp>
    </p:spTree>
  </p:cSld>
  <p:clrMapOvr>
    <a:masterClrMapping/>
  </p:clrMapOvr>
  <p:transition>
    <p:fade thruBlk="1"/>
    <p:sndAc>
      <p:stSnd>
        <p:snd r:embed="rId2" name="chimes.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κειμένου"/>
          <p:cNvSpPr>
            <a:spLocks noGrp="1"/>
          </p:cNvSpPr>
          <p:nvPr>
            <p:ph type="body" idx="1"/>
          </p:nvPr>
        </p:nvSpPr>
        <p:spPr>
          <a:xfrm>
            <a:off x="1115616" y="1340768"/>
            <a:ext cx="5328592" cy="977486"/>
          </a:xfrm>
        </p:spPr>
        <p:txBody>
          <a:bodyPr/>
          <a:lstStyle/>
          <a:p>
            <a:r>
              <a:rPr lang="el-GR" dirty="0" smtClean="0"/>
              <a:t>Μέσα από την επεξεργασία αυτού του επαγγέλματος διαπιστώνουμε  ότι  κάποιος που θέλει να ακολουθήσει το επάγγελμα του αστυνομικού πρέπει να είναι αποφασιστικός, ψύχραιμος , να έχει αντοχή και καλή σωματική κατάσταση</a:t>
            </a:r>
            <a:r>
              <a:rPr lang="el-GR" dirty="0" smtClean="0"/>
              <a:t>. </a:t>
            </a:r>
            <a:r>
              <a:rPr lang="el-GR" dirty="0" smtClean="0"/>
              <a:t>Επειδή το επάγγελμα του αστυνομικού είναι δύσκολο και υπεύθυνο θα πρέπει αυτός που θέλει να το ακολουθήσει να  σκεφτεί  ότι  ίσως χρειαστεί να δώσει και την  ζωή του.</a:t>
            </a:r>
            <a:endParaRPr lang="el-GR" dirty="0"/>
          </a:p>
        </p:txBody>
      </p:sp>
      <p:sp>
        <p:nvSpPr>
          <p:cNvPr id="3" name="2 - Τίτλος"/>
          <p:cNvSpPr>
            <a:spLocks noGrp="1"/>
          </p:cNvSpPr>
          <p:nvPr>
            <p:ph type="title"/>
          </p:nvPr>
        </p:nvSpPr>
        <p:spPr/>
        <p:txBody>
          <a:bodyPr/>
          <a:lstStyle/>
          <a:p>
            <a:r>
              <a:rPr lang="el-GR" dirty="0" smtClean="0"/>
              <a:t>  </a:t>
            </a:r>
            <a:r>
              <a:rPr lang="el-GR" sz="4000" b="1" dirty="0" smtClean="0"/>
              <a:t>ΣΥΜΠΕΡΑΣΜΑΤΑ/ΣΧΟΛΙΑ</a:t>
            </a:r>
            <a:endParaRPr lang="el-GR" b="1" dirty="0"/>
          </a:p>
        </p:txBody>
      </p:sp>
    </p:spTree>
  </p:cSld>
  <p:clrMapOvr>
    <a:masterClrMapping/>
  </p:clrMapOvr>
  <p:transition>
    <p:sndAc>
      <p:stSnd>
        <p:snd r:embed="rId2" name="drumroll.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1828800" y="0"/>
            <a:ext cx="5486400" cy="476250"/>
          </a:xfrm>
        </p:spPr>
        <p:txBody>
          <a:bodyPr wrap="square" lIns="91440" tIns="45720" rIns="91440" bIns="45720" numCol="1" anchorCtr="0" compatLnSpc="1">
            <a:prstTxWarp prst="textNoShape">
              <a:avLst/>
            </a:prstTxWarp>
            <a:normAutofit fontScale="90000"/>
          </a:bodyPr>
          <a:lstStyle/>
          <a:p>
            <a:pPr algn="ctr"/>
            <a:r>
              <a:rPr lang="el-GR" sz="3200" b="1" smtClean="0">
                <a:solidFill>
                  <a:srgbClr val="FFFFFF"/>
                </a:solidFill>
              </a:rPr>
              <a:t>Ορισμός επαγγέλματος</a:t>
            </a:r>
          </a:p>
        </p:txBody>
      </p:sp>
      <p:pic>
        <p:nvPicPr>
          <p:cNvPr id="14338" name="4 - Θέση εικόνας" descr="κλέφτης.jpg"/>
          <p:cNvPicPr>
            <a:picLocks noGrp="1" noChangeAspect="1"/>
          </p:cNvPicPr>
          <p:nvPr>
            <p:ph type="pic" idx="1"/>
          </p:nvPr>
        </p:nvPicPr>
        <p:blipFill>
          <a:blip r:embed="rId3" cstate="print"/>
          <a:srcRect t="1790" b="1790"/>
          <a:stretch>
            <a:fillRect/>
          </a:stretch>
        </p:blipFill>
        <p:spPr>
          <a:xfrm>
            <a:off x="900113" y="2349500"/>
            <a:ext cx="7127875" cy="3962400"/>
          </a:xfrm>
        </p:spPr>
      </p:pic>
      <p:sp>
        <p:nvSpPr>
          <p:cNvPr id="14339" name="3 - Θέση κειμένου"/>
          <p:cNvSpPr>
            <a:spLocks noGrp="1"/>
          </p:cNvSpPr>
          <p:nvPr>
            <p:ph type="body" sz="half" idx="2"/>
          </p:nvPr>
        </p:nvSpPr>
        <p:spPr>
          <a:xfrm>
            <a:off x="1403350" y="476250"/>
            <a:ext cx="6048375" cy="2160588"/>
          </a:xfrm>
        </p:spPr>
        <p:txBody>
          <a:bodyPr/>
          <a:lstStyle/>
          <a:p>
            <a:pPr marL="26988">
              <a:spcBef>
                <a:spcPct val="0"/>
              </a:spcBef>
            </a:pPr>
            <a:r>
              <a:rPr lang="el-GR" sz="2800" smtClean="0">
                <a:latin typeface="Arial" charset="0"/>
              </a:rPr>
              <a:t>Ο αστυνομικός</a:t>
            </a:r>
            <a:r>
              <a:rPr lang="el-GR" sz="2800" smtClean="0"/>
              <a:t> έχει αποστολή να προστατεύει την δημόσια τάξη από τους κακοποιούς και τους κλέφτες</a:t>
            </a:r>
          </a:p>
        </p:txBody>
      </p:sp>
    </p:spTree>
  </p:cSld>
  <p:clrMapOvr>
    <a:masterClrMapping/>
  </p:clrMapOvr>
  <p:transition>
    <p:dissolve/>
    <p:sndAc>
      <p:stSnd>
        <p:snd r:embed="rId2" name="cashreg.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Τίτλος"/>
          <p:cNvSpPr>
            <a:spLocks noGrp="1"/>
          </p:cNvSpPr>
          <p:nvPr>
            <p:ph type="title"/>
          </p:nvPr>
        </p:nvSpPr>
        <p:spPr>
          <a:xfrm>
            <a:off x="468313" y="701675"/>
            <a:ext cx="8229600" cy="1143000"/>
          </a:xfrm>
        </p:spPr>
        <p:txBody>
          <a:bodyPr wrap="square" lIns="91440" tIns="45720" rIns="91440" bIns="45720" numCol="1" anchorCtr="0" compatLnSpc="1">
            <a:prstTxWarp prst="textNoShape">
              <a:avLst/>
            </a:prstTxWarp>
            <a:normAutofit fontScale="90000"/>
          </a:bodyPr>
          <a:lstStyle/>
          <a:p>
            <a:r>
              <a:rPr lang="el-GR" sz="2400" smtClean="0">
                <a:solidFill>
                  <a:schemeClr val="tx1"/>
                </a:solidFill>
                <a:latin typeface="Arial" charset="0"/>
              </a:rPr>
              <a:t>Ο αστυνομικός έχει πολλά καθήκοντα όπως, για παράδειγμα, να σταματάει τα εγκλήματα  και να αποφεύγει τη διακίνηση των ναρκωτικών.</a:t>
            </a:r>
          </a:p>
        </p:txBody>
      </p:sp>
      <p:pic>
        <p:nvPicPr>
          <p:cNvPr id="15362" name="3 - Θέση περιεχομένου" descr="αστυνομικός.jpg"/>
          <p:cNvPicPr>
            <a:picLocks noGrp="1" noChangeAspect="1"/>
          </p:cNvPicPr>
          <p:nvPr>
            <p:ph idx="1"/>
          </p:nvPr>
        </p:nvPicPr>
        <p:blipFill>
          <a:blip r:embed="rId3" cstate="print"/>
          <a:srcRect/>
          <a:stretch>
            <a:fillRect/>
          </a:stretch>
        </p:blipFill>
        <p:spPr>
          <a:xfrm>
            <a:off x="1979613" y="2009775"/>
            <a:ext cx="4752975" cy="4803775"/>
          </a:xfrm>
        </p:spPr>
      </p:pic>
      <p:sp>
        <p:nvSpPr>
          <p:cNvPr id="2" name="1 - Τίτλος"/>
          <p:cNvSpPr>
            <a:spLocks/>
          </p:cNvSpPr>
          <p:nvPr/>
        </p:nvSpPr>
        <p:spPr bwMode="grayWhite">
          <a:xfrm>
            <a:off x="1828800" y="144463"/>
            <a:ext cx="5486400" cy="476250"/>
          </a:xfrm>
          <a:prstGeom prst="rect">
            <a:avLst/>
          </a:prstGeom>
          <a:noFill/>
          <a:ln w="9525">
            <a:noFill/>
            <a:miter lim="800000"/>
            <a:headEnd/>
            <a:tailEnd/>
          </a:ln>
        </p:spPr>
        <p:txBody>
          <a:bodyPr anchor="b"/>
          <a:lstStyle/>
          <a:p>
            <a:pPr algn="ctr"/>
            <a:r>
              <a:rPr lang="el-GR" sz="3200" b="1">
                <a:solidFill>
                  <a:srgbClr val="FFFFFF"/>
                </a:solidFill>
              </a:rPr>
              <a:t>Περιγραφή</a:t>
            </a:r>
            <a:r>
              <a:rPr lang="el-GR" sz="3200" b="1">
                <a:solidFill>
                  <a:srgbClr val="FFFFFF"/>
                </a:solidFill>
                <a:latin typeface="Consolas" pitchFamily="49" charset="0"/>
              </a:rPr>
              <a:t> επαγγέλματος</a:t>
            </a:r>
          </a:p>
        </p:txBody>
      </p:sp>
    </p:spTree>
  </p:cSld>
  <p:clrMapOvr>
    <a:masterClrMapping/>
  </p:clrMapOvr>
  <p:transition>
    <p:wheel spokes="8"/>
    <p:sndAc>
      <p:stSnd>
        <p:snd r:embed="rId2" name="coin.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8229600" cy="1716088"/>
          </a:xfrm>
        </p:spPr>
        <p:txBody>
          <a:bodyPr wrap="square" lIns="91440" tIns="45720" rIns="91440" bIns="45720" numCol="1" anchorCtr="0" compatLnSpc="1">
            <a:prstTxWarp prst="textNoShape">
              <a:avLst/>
            </a:prstTxWarp>
            <a:normAutofit/>
          </a:bodyPr>
          <a:lstStyle/>
          <a:p>
            <a:r>
              <a:rPr lang="el-GR" sz="2900" smtClean="0">
                <a:latin typeface="Arial" charset="0"/>
              </a:rPr>
              <a:t>Οι αστυνομικοί έχουν συγκεκριμένα υλικά μέσα</a:t>
            </a:r>
            <a:r>
              <a:rPr lang="en-US" sz="2900" smtClean="0">
                <a:latin typeface="Arial" charset="0"/>
              </a:rPr>
              <a:t> </a:t>
            </a:r>
            <a:r>
              <a:rPr lang="el-GR" sz="2900" smtClean="0">
                <a:latin typeface="Arial" charset="0"/>
              </a:rPr>
              <a:t>όπως είναι ο ασύρματος, η αστυνομική ράβδος, το πιστόλι και οι χειροπέδες.</a:t>
            </a:r>
            <a:r>
              <a:rPr lang="el-GR" sz="2900" smtClean="0"/>
              <a:t> </a:t>
            </a:r>
          </a:p>
        </p:txBody>
      </p:sp>
      <p:sp>
        <p:nvSpPr>
          <p:cNvPr id="16386" name="2 - Θέση κειμένου"/>
          <p:cNvSpPr>
            <a:spLocks noGrp="1"/>
          </p:cNvSpPr>
          <p:nvPr>
            <p:ph type="body" idx="1"/>
          </p:nvPr>
        </p:nvSpPr>
        <p:spPr>
          <a:xfrm>
            <a:off x="457200" y="1989138"/>
            <a:ext cx="4040188" cy="863600"/>
          </a:xfrm>
        </p:spPr>
        <p:txBody>
          <a:bodyPr/>
          <a:lstStyle/>
          <a:p>
            <a:pPr marL="73025"/>
            <a:r>
              <a:rPr lang="el-GR" smtClean="0"/>
              <a:t>            πιστόλι</a:t>
            </a:r>
          </a:p>
        </p:txBody>
      </p:sp>
      <p:sp>
        <p:nvSpPr>
          <p:cNvPr id="16387" name="3 - Θέση κειμένου"/>
          <p:cNvSpPr>
            <a:spLocks noGrp="1"/>
          </p:cNvSpPr>
          <p:nvPr>
            <p:ph type="body" sz="half" idx="3"/>
          </p:nvPr>
        </p:nvSpPr>
        <p:spPr>
          <a:xfrm>
            <a:off x="4645025" y="1700213"/>
            <a:ext cx="4041775" cy="1441450"/>
          </a:xfrm>
        </p:spPr>
        <p:txBody>
          <a:bodyPr/>
          <a:lstStyle/>
          <a:p>
            <a:pPr marL="73025"/>
            <a:r>
              <a:rPr lang="el-GR" smtClean="0"/>
              <a:t>            χειροπέδες</a:t>
            </a:r>
          </a:p>
        </p:txBody>
      </p:sp>
      <p:pic>
        <p:nvPicPr>
          <p:cNvPr id="16388" name="8 - Θέση περιεχομένου" descr="πιστόλι.jpg"/>
          <p:cNvPicPr>
            <a:picLocks noGrp="1" noChangeAspect="1"/>
          </p:cNvPicPr>
          <p:nvPr>
            <p:ph sz="quarter" idx="2"/>
          </p:nvPr>
        </p:nvPicPr>
        <p:blipFill>
          <a:blip r:embed="rId3" cstate="print"/>
          <a:srcRect/>
          <a:stretch>
            <a:fillRect/>
          </a:stretch>
        </p:blipFill>
        <p:spPr>
          <a:xfrm>
            <a:off x="1116013" y="3600450"/>
            <a:ext cx="2724150" cy="1676400"/>
          </a:xfrm>
        </p:spPr>
      </p:pic>
      <p:pic>
        <p:nvPicPr>
          <p:cNvPr id="16389" name="9 - Θέση περιεχομένου" descr="images.jpg"/>
          <p:cNvPicPr>
            <a:picLocks noGrp="1" noChangeAspect="1"/>
          </p:cNvPicPr>
          <p:nvPr>
            <p:ph sz="quarter" idx="4"/>
          </p:nvPr>
        </p:nvPicPr>
        <p:blipFill>
          <a:blip r:embed="rId4" cstate="print"/>
          <a:srcRect/>
          <a:stretch>
            <a:fillRect/>
          </a:stretch>
        </p:blipFill>
        <p:spPr>
          <a:xfrm>
            <a:off x="5365750" y="3557588"/>
            <a:ext cx="2600325" cy="1762125"/>
          </a:xfrm>
        </p:spPr>
      </p:pic>
    </p:spTree>
  </p:cSld>
  <p:clrMapOvr>
    <a:masterClrMapping/>
  </p:clrMapOvr>
  <p:transition>
    <p:newsflash/>
    <p:sndAc>
      <p:stSnd>
        <p:snd r:embed="rId2" name="whoosh.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909638"/>
            <a:ext cx="8362950" cy="2087562"/>
          </a:xfrm>
        </p:spPr>
        <p:txBody>
          <a:bodyPr wrap="square" lIns="91440" tIns="45720" rIns="91440" bIns="45720" numCol="1" anchorCtr="0" compatLnSpc="1">
            <a:prstTxWarp prst="textNoShape">
              <a:avLst/>
            </a:prstTxWarp>
          </a:bodyPr>
          <a:lstStyle/>
          <a:p>
            <a:r>
              <a:rPr lang="el-GR" sz="2800" smtClean="0"/>
              <a:t> </a:t>
            </a:r>
            <a:r>
              <a:rPr lang="el-GR" sz="2800" smtClean="0">
                <a:solidFill>
                  <a:srgbClr val="B2E389"/>
                </a:solidFill>
              </a:rPr>
              <a:t> </a:t>
            </a:r>
            <a:r>
              <a:rPr lang="el-GR" sz="2800" smtClean="0">
                <a:solidFill>
                  <a:schemeClr val="tx2"/>
                </a:solidFill>
                <a:latin typeface="Arial" charset="0"/>
              </a:rPr>
              <a:t>Ο</a:t>
            </a:r>
            <a:r>
              <a:rPr lang="el-GR" sz="2800" smtClean="0">
                <a:solidFill>
                  <a:schemeClr val="tx2"/>
                </a:solidFill>
              </a:rPr>
              <a:t>ι</a:t>
            </a:r>
            <a:r>
              <a:rPr lang="el-GR" sz="2800" smtClean="0">
                <a:solidFill>
                  <a:srgbClr val="CAF7F1"/>
                </a:solidFill>
              </a:rPr>
              <a:t> συνθήκες </a:t>
            </a:r>
            <a:r>
              <a:rPr lang="el-GR" sz="2800" smtClean="0"/>
              <a:t>εργασίας για τους αστυνομικούς είναι πολύ δύσκολες, γιατί συχνά βάζουν σε κίνδυνο τη ζωή τους παλεύοντας με διαδηλωτές αλλά και με ληστές.</a:t>
            </a:r>
          </a:p>
        </p:txBody>
      </p:sp>
      <p:sp>
        <p:nvSpPr>
          <p:cNvPr id="3" name="1 - Τίτλος"/>
          <p:cNvSpPr>
            <a:spLocks/>
          </p:cNvSpPr>
          <p:nvPr/>
        </p:nvSpPr>
        <p:spPr bwMode="grayWhite">
          <a:xfrm>
            <a:off x="1828800" y="215900"/>
            <a:ext cx="5486400" cy="476250"/>
          </a:xfrm>
          <a:prstGeom prst="rect">
            <a:avLst/>
          </a:prstGeom>
          <a:noFill/>
          <a:ln w="9525">
            <a:noFill/>
            <a:miter lim="800000"/>
            <a:headEnd/>
            <a:tailEnd/>
          </a:ln>
        </p:spPr>
        <p:txBody>
          <a:bodyPr anchor="b"/>
          <a:lstStyle/>
          <a:p>
            <a:pPr algn="ctr"/>
            <a:r>
              <a:rPr lang="el-GR" sz="2800" b="1">
                <a:solidFill>
                  <a:srgbClr val="FFFFFF"/>
                </a:solidFill>
              </a:rPr>
              <a:t>Συνθήκες εργασίας</a:t>
            </a:r>
          </a:p>
        </p:txBody>
      </p:sp>
      <p:pic>
        <p:nvPicPr>
          <p:cNvPr id="17415" name="Picture 7" descr="ANd9GcRrftIOIdFW9QB-QgWn7AhAQ3QcG4_hUOiEqvSaKOE4l3ZpZJ_f"/>
          <p:cNvPicPr>
            <a:picLocks noChangeAspect="1" noChangeArrowheads="1"/>
          </p:cNvPicPr>
          <p:nvPr/>
        </p:nvPicPr>
        <p:blipFill>
          <a:blip r:embed="rId3" cstate="print"/>
          <a:srcRect/>
          <a:stretch>
            <a:fillRect/>
          </a:stretch>
        </p:blipFill>
        <p:spPr bwMode="auto">
          <a:xfrm>
            <a:off x="2051050" y="3197225"/>
            <a:ext cx="5405438" cy="3368675"/>
          </a:xfrm>
          <a:prstGeom prst="rect">
            <a:avLst/>
          </a:prstGeom>
          <a:noFill/>
        </p:spPr>
      </p:pic>
    </p:spTree>
  </p:cSld>
  <p:clrMapOvr>
    <a:masterClrMapping/>
  </p:clrMapOvr>
  <p:transition>
    <p:sndAc>
      <p:stSnd>
        <p:snd r:embed="rId2" name="applause.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4638"/>
            <a:ext cx="8229600" cy="1425575"/>
          </a:xfrm>
        </p:spPr>
        <p:txBody>
          <a:bodyPr wrap="square" lIns="91440" tIns="45720" rIns="91440" bIns="45720" numCol="1" anchorCtr="0" compatLnSpc="1">
            <a:prstTxWarp prst="textNoShape">
              <a:avLst/>
            </a:prstTxWarp>
            <a:normAutofit/>
          </a:bodyPr>
          <a:lstStyle/>
          <a:p>
            <a:r>
              <a:rPr lang="el-GR" sz="2900" smtClean="0"/>
              <a:t>Ένα άλλο πρόβλημα που αντιμετωπίζουν οι αστυνομικοί στις μέρες μας είναι τα οργανωμένα εγκλήματα.</a:t>
            </a:r>
            <a:endParaRPr lang="el-GR" sz="3600" smtClean="0"/>
          </a:p>
        </p:txBody>
      </p:sp>
      <p:pic>
        <p:nvPicPr>
          <p:cNvPr id="18434" name="Picture 2" descr="C:\Documents and Settings\user\Desktop\listeia-660_12.jpg"/>
          <p:cNvPicPr>
            <a:picLocks noGrp="1" noChangeAspect="1" noChangeArrowheads="1"/>
          </p:cNvPicPr>
          <p:nvPr>
            <p:ph idx="1"/>
          </p:nvPr>
        </p:nvPicPr>
        <p:blipFill>
          <a:blip r:embed="rId3" cstate="print"/>
          <a:srcRect/>
          <a:stretch>
            <a:fillRect/>
          </a:stretch>
        </p:blipFill>
        <p:spPr>
          <a:xfrm>
            <a:off x="914400" y="2303463"/>
            <a:ext cx="7772400" cy="3533775"/>
          </a:xfrm>
        </p:spPr>
      </p:pic>
    </p:spTree>
  </p:cSld>
  <p:clrMapOvr>
    <a:masterClrMapping/>
  </p:clrMapOvr>
  <p:transition>
    <p:plus/>
    <p:sndAc>
      <p:stSnd>
        <p:snd r:embed="rId2" name="push.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620713"/>
            <a:ext cx="8229600" cy="1227137"/>
          </a:xfrm>
        </p:spPr>
        <p:txBody>
          <a:bodyPr wrap="square" lIns="91440" tIns="45720" rIns="91440" bIns="45720" numCol="1" anchorCtr="0" compatLnSpc="1">
            <a:prstTxWarp prst="textNoShape">
              <a:avLst/>
            </a:prstTxWarp>
            <a:normAutofit fontScale="90000"/>
          </a:bodyPr>
          <a:lstStyle/>
          <a:p>
            <a:r>
              <a:rPr lang="el-GR" sz="2400" smtClean="0"/>
              <a:t>Για να γίνει κάποιος αστυνομικός θα πρέπει να φοιτήσει στην σχολή Αστυνομικών ή Αστυφυλάκων της Ελληνικής Αστυνομίας, που εδρεύει σε διάφορες περιοχές της Ελλάδας. Για την εισαγωγή στις σχολές αυτές, ο υποψήφιος θα πρέπει να έχει κατά μέσο όρο περίπου 18.000 μόρια.</a:t>
            </a:r>
          </a:p>
        </p:txBody>
      </p:sp>
      <p:pic>
        <p:nvPicPr>
          <p:cNvPr id="19458" name="Picture 2" descr="C:\Documents and Settings\user\Desktop\27-8-2013-11.jpg"/>
          <p:cNvPicPr>
            <a:picLocks noGrp="1" noChangeAspect="1" noChangeArrowheads="1"/>
          </p:cNvPicPr>
          <p:nvPr>
            <p:ph idx="1"/>
          </p:nvPr>
        </p:nvPicPr>
        <p:blipFill>
          <a:blip r:embed="rId3" cstate="print"/>
          <a:srcRect/>
          <a:stretch>
            <a:fillRect/>
          </a:stretch>
        </p:blipFill>
        <p:spPr>
          <a:xfrm>
            <a:off x="1187450" y="2852738"/>
            <a:ext cx="6985000" cy="3806825"/>
          </a:xfrm>
        </p:spPr>
      </p:pic>
      <p:sp>
        <p:nvSpPr>
          <p:cNvPr id="3" name="1 - Τίτλος"/>
          <p:cNvSpPr>
            <a:spLocks/>
          </p:cNvSpPr>
          <p:nvPr/>
        </p:nvSpPr>
        <p:spPr bwMode="grayWhite">
          <a:xfrm>
            <a:off x="1828800" y="0"/>
            <a:ext cx="5486400" cy="476250"/>
          </a:xfrm>
          <a:prstGeom prst="rect">
            <a:avLst/>
          </a:prstGeom>
          <a:noFill/>
          <a:ln w="9525">
            <a:noFill/>
            <a:miter lim="800000"/>
            <a:headEnd/>
            <a:tailEnd/>
          </a:ln>
        </p:spPr>
        <p:txBody>
          <a:bodyPr anchor="b"/>
          <a:lstStyle/>
          <a:p>
            <a:pPr algn="ctr"/>
            <a:r>
              <a:rPr lang="el-GR" sz="3600" b="1">
                <a:solidFill>
                  <a:srgbClr val="FFFFFF"/>
                </a:solidFill>
                <a:latin typeface="Consolas" pitchFamily="49" charset="0"/>
              </a:rPr>
              <a:t>Σπουδές</a:t>
            </a:r>
          </a:p>
        </p:txBody>
      </p:sp>
    </p:spTree>
  </p:cSld>
  <p:clrMapOvr>
    <a:masterClrMapping/>
  </p:clrMapOvr>
  <p:transition>
    <p:fade/>
    <p:sndAc>
      <p:stSnd>
        <p:snd r:embed="rId2" name="camera.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p:cNvSpPr>
          <p:nvPr>
            <p:ph type="title"/>
          </p:nvPr>
        </p:nvSpPr>
        <p:spPr bwMode="auto">
          <a:noFill/>
        </p:spPr>
        <p:txBody>
          <a:bodyPr wrap="square" lIns="91440" tIns="45720" rIns="91440" bIns="45720" numCol="1" anchorCtr="0" compatLnSpc="1">
            <a:prstTxWarp prst="textNoShape">
              <a:avLst/>
            </a:prstTxWarp>
          </a:bodyPr>
          <a:lstStyle/>
          <a:p>
            <a:r>
              <a:rPr lang="el-GR" sz="2900" smtClean="0"/>
              <a:t>Επίσης, οι μαθητές για να περάσουν στη Σχολή της Ελληνικής Αστυνομίας  θα πρέπει να εξεταστούν σε  κάποιες αθλητικές δοκιμασίες (π.χ. η ρίψη σφαίρας και η κολύμβηση 50 μέτρων).</a:t>
            </a:r>
          </a:p>
        </p:txBody>
      </p:sp>
      <p:pic>
        <p:nvPicPr>
          <p:cNvPr id="27653" name="Picture 2" descr="C:\Documents and Settings\user\Desktop\images.jpg"/>
          <p:cNvPicPr>
            <a:picLocks noChangeAspect="1" noChangeArrowheads="1"/>
          </p:cNvPicPr>
          <p:nvPr/>
        </p:nvPicPr>
        <p:blipFill>
          <a:blip r:embed="rId3" cstate="print"/>
          <a:srcRect/>
          <a:stretch>
            <a:fillRect/>
          </a:stretch>
        </p:blipFill>
        <p:spPr bwMode="auto">
          <a:xfrm>
            <a:off x="736600" y="3357563"/>
            <a:ext cx="4267200" cy="3167062"/>
          </a:xfrm>
          <a:prstGeom prst="rect">
            <a:avLst/>
          </a:prstGeom>
          <a:noFill/>
          <a:ln w="9525">
            <a:noFill/>
            <a:miter lim="800000"/>
            <a:headEnd/>
            <a:tailEnd/>
          </a:ln>
        </p:spPr>
      </p:pic>
      <p:pic>
        <p:nvPicPr>
          <p:cNvPr id="27655" name="Picture 3" descr="C:\Documents and Settings\user\Desktop\images (1).jpg"/>
          <p:cNvPicPr>
            <a:picLocks noGrp="1" noChangeAspect="1" noChangeArrowheads="1"/>
          </p:cNvPicPr>
          <p:nvPr>
            <p:ph type="body" idx="1"/>
          </p:nvPr>
        </p:nvPicPr>
        <p:blipFill>
          <a:blip r:embed="rId4" cstate="print"/>
          <a:srcRect/>
          <a:stretch>
            <a:fillRect/>
          </a:stretch>
        </p:blipFill>
        <p:spPr>
          <a:xfrm>
            <a:off x="5003800" y="3522663"/>
            <a:ext cx="4043363" cy="2786062"/>
          </a:xfrm>
          <a:noFill/>
          <a:ln/>
        </p:spPr>
      </p:pic>
    </p:spTree>
  </p:cSld>
  <p:clrMapOvr>
    <a:masterClrMapping/>
  </p:clrMapOvr>
  <p:transition>
    <p:dissolve/>
    <p:sndAc>
      <p:stSnd>
        <p:snd r:embed="rId2" name="voltage.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539552" y="260648"/>
            <a:ext cx="8229600" cy="864394"/>
          </a:xfrm>
        </p:spPr>
        <p:txBody>
          <a:bodyPr wrap="square" lIns="91440" tIns="45720" rIns="91440" bIns="45720" numCol="1" anchorCtr="0" compatLnSpc="1">
            <a:prstTxWarp prst="textNoShape">
              <a:avLst/>
            </a:prstTxWarp>
            <a:normAutofit fontScale="90000"/>
          </a:bodyPr>
          <a:lstStyle/>
          <a:p>
            <a:r>
              <a:rPr lang="el-GR" sz="2900" b="1" dirty="0" smtClean="0">
                <a:solidFill>
                  <a:schemeClr val="tx1">
                    <a:lumMod val="95000"/>
                  </a:schemeClr>
                </a:solidFill>
              </a:rPr>
              <a:t>Ιδιαίτερα προσωπικά χαρακτηριστικά και ικανότητες</a:t>
            </a:r>
            <a:r>
              <a:rPr lang="en-US" sz="2900" dirty="0" smtClean="0">
                <a:solidFill>
                  <a:schemeClr val="tx1">
                    <a:lumMod val="95000"/>
                  </a:schemeClr>
                </a:solidFill>
              </a:rPr>
              <a:t>:</a:t>
            </a:r>
            <a:r>
              <a:rPr lang="el-GR" sz="2900" dirty="0" smtClean="0"/>
              <a:t/>
            </a:r>
            <a:br>
              <a:rPr lang="el-GR" sz="2900" dirty="0" smtClean="0"/>
            </a:br>
            <a:r>
              <a:rPr lang="el-GR" sz="2200" dirty="0" smtClean="0"/>
              <a:t> </a:t>
            </a:r>
            <a:r>
              <a:rPr lang="el-GR" sz="2200" dirty="0" smtClean="0"/>
              <a:t> Ο αστυνομικός πρέπει να διαθέτει καλή σωματική υγεία  και αντοχή, αποφασιστικότητα και ψυχραιμία. Πάνω από όλα όμως πρέπει να σέβεται την νομιμότητα ως προς το κράτος και προς τα δικαιώματα των πολιτών. Επίσης πρέπει να είναι εύστροφος, παρατηρητικός και να παίρνει γρήγορες αποφάσεις. Τέλος η εντιμότητα και η ακεραιότητα του χαρακτήρα του είναι απαραίτητα προσόντα. </a:t>
            </a:r>
            <a:endParaRPr lang="el-GR" sz="2200" dirty="0" smtClean="0"/>
          </a:p>
        </p:txBody>
      </p:sp>
    </p:spTree>
  </p:cSld>
  <p:clrMapOvr>
    <a:masterClrMapping/>
  </p:clrMapOvr>
  <p:transition>
    <p:wheel spokes="2"/>
    <p:sndAc>
      <p:stSnd>
        <p:snd r:embed="rId2" name="type.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Μετρ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Μετρό">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Μετρό">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202</TotalTime>
  <Words>272</Words>
  <Application>Microsoft Office PowerPoint</Application>
  <PresentationFormat>Προβολή στην οθόνη (4:3)</PresentationFormat>
  <Paragraphs>21</Paragraphs>
  <Slides>10</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10</vt:i4>
      </vt:variant>
    </vt:vector>
  </HeadingPairs>
  <TitlesOfParts>
    <vt:vector size="11" baseType="lpstr">
      <vt:lpstr>Μετρό</vt:lpstr>
      <vt:lpstr>ΕΠΑΓΓΕΛΜΑ: αστυνομικOς</vt:lpstr>
      <vt:lpstr>Ορισμός επαγγέλματος</vt:lpstr>
      <vt:lpstr>Ο αστυνομικός έχει πολλά καθήκοντα όπως, για παράδειγμα, να σταματάει τα εγκλήματα  και να αποφεύγει τη διακίνηση των ναρκωτικών.</vt:lpstr>
      <vt:lpstr>Οι αστυνομικοί έχουν συγκεκριμένα υλικά μέσα όπως είναι ο ασύρματος, η αστυνομική ράβδος, το πιστόλι και οι χειροπέδες. </vt:lpstr>
      <vt:lpstr>  Οι συνθήκες εργασίας για τους αστυνομικούς είναι πολύ δύσκολες, γιατί συχνά βάζουν σε κίνδυνο τη ζωή τους παλεύοντας με διαδηλωτές αλλά και με ληστές.</vt:lpstr>
      <vt:lpstr>Ένα άλλο πρόβλημα που αντιμετωπίζουν οι αστυνομικοί στις μέρες μας είναι τα οργανωμένα εγκλήματα.</vt:lpstr>
      <vt:lpstr>Για να γίνει κάποιος αστυνομικός θα πρέπει να φοιτήσει στην σχολή Αστυνομικών ή Αστυφυλάκων της Ελληνικής Αστυνομίας, που εδρεύει σε διάφορες περιοχές της Ελλάδας. Για την εισαγωγή στις σχολές αυτές, ο υποψήφιος θα πρέπει να έχει κατά μέσο όρο περίπου 18.000 μόρια.</vt:lpstr>
      <vt:lpstr>Επίσης, οι μαθητές για να περάσουν στη Σχολή της Ελληνικής Αστυνομίας  θα πρέπει να εξεταστούν σε  κάποιες αθλητικές δοκιμασίες (π.χ. η ρίψη σφαίρας και η κολύμβηση 50 μέτρων).</vt:lpstr>
      <vt:lpstr>Ιδιαίτερα προσωπικά χαρακτηριστικά και ικανότητες:   Ο αστυνομικός πρέπει να διαθέτει καλή σωματική υγεία  και αντοχή, αποφασιστικότητα και ψυχραιμία. Πάνω από όλα όμως πρέπει να σέβεται την νομιμότητα ως προς το κράτος και προς τα δικαιώματα των πολιτών. Επίσης πρέπει να είναι εύστροφος, παρατηρητικός και να παίρνει γρήγορες αποφάσεις. Τέλος η εντιμότητα και η ακεραιότητα του χαρακτήρα του είναι απαραίτητα προσόντα. </vt:lpstr>
      <vt:lpstr>  ΣΥΜΠΕΡΑΣΜΑΤΑ/ΣΧΟΛΙΑ</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αστυνομία</dc:title>
  <cp:lastModifiedBy>Administrator</cp:lastModifiedBy>
  <cp:revision>25</cp:revision>
  <dcterms:modified xsi:type="dcterms:W3CDTF">2014-04-03T11:07:21Z</dcterms:modified>
</cp:coreProperties>
</file>