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2 - Ορθογώνιο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23 - Ορθογώνιο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24 - Ορθογώνιο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25 - Ορθογώνιο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26 - Ορθογώνιο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29 - Στρογγυλεμένο ορθογώνιο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30 - Στρογγυλεμένο ορθογώνιο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6 - Ορθογώνιο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9 - Ορθογώνιο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10 - Ορθογώνιο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18 - Ορθογώνιο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- Τίτλος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17" name="27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7AAA7-9055-4892-B54D-DC2113B47D2D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18" name="16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CF04AEE-5462-4601-A428-528C43D9687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AE21B-96B2-4C55-A67B-7E0D5D014555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5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9E992-0E44-4A51-8C19-733DD2630F2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8BEB4-FC66-4E9B-86D0-6164762D580D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5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6B691-6FF6-4FBA-A0EA-F41C63702B5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1F33A-2210-4411-AC57-C1C8CF0A0077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5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0F2EB-1A3B-4711-8A2F-A9E1BF32603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2CB5E-D4F5-444C-8FA5-49B3BEF43E9C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5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D8A94-63B1-4A0C-82E6-824410C2172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16E16-9A8C-447D-8E01-EE84F5C0C499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6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AD70-0D6E-4D0C-BA02-8D537F9D342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25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AE4D970-68D3-4AD3-AD0C-52C088A42C45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8" name="26 - Θέση αριθμού διαφάνειας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04D44DD-7788-4196-94C3-F28CD205F4F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  <p:sp>
        <p:nvSpPr>
          <p:cNvPr id="9" name="27 - Θέση υποσέλιδου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0D1F5-DF62-4E0E-B9F9-29B949D6478A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23F2A-9025-4820-9496-A8F337B98E6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571FF-F1B3-46E1-A47A-630E12C024D7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DFEF3-0DD4-4349-8804-405601A53BD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29562-4AFA-4449-A9BB-46AFBB7603BA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6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77BCD-6B1B-4A10-88DB-C172B840177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n-US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l-GR" noProof="0" smtClean="0"/>
              <a:t>Κάντε κλικ στο εικονίδιο για να προσθέσετε μια εικόνα</a:t>
            </a:r>
            <a:endParaRPr lang="en-US" noProof="0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1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0C76D-BEC8-44DC-90F8-8ABA2E0CFB65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6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2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A5374-DE3B-4CA3-8C6A-77AF2284929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- Ορθογώνιο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28 - Ορθογώνιο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29 - Ορθογώνιο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30 - Ορθογώνιο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31 - Ορθογώνιο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32 - Στρογγυλεμένο ορθογώνιο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33 - Στρογγυλεμένο ορθογώνιο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34 - Ορθογώνιο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35 - Ορθογώνιο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36 - Ορθογώνιο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37 - Ορθογώνιο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38 - Ορθογώνιο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39 - Ορθογώνιο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21 - Θέση τίτλου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του τίτλου</a:t>
            </a:r>
            <a:endParaRPr lang="en-US" smtClean="0"/>
          </a:p>
        </p:txBody>
      </p:sp>
      <p:sp>
        <p:nvSpPr>
          <p:cNvPr id="1040" name="12 - Θέση κειμένου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smtClean="0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191766C4-2E2F-4C39-852C-D1B9316EDAA3}" type="datetimeFigureOut">
              <a:rPr lang="el-GR"/>
              <a:pPr>
                <a:defRPr/>
              </a:pPr>
              <a:t>10/4/2014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7912AD7-FE24-4653-890F-96FD25B3374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5" r:id="rId3"/>
    <p:sldLayoutId id="2147483666" r:id="rId4"/>
    <p:sldLayoutId id="2147483673" r:id="rId5"/>
    <p:sldLayoutId id="2147483674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FEB80A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FEB80A"/>
        </a:buClr>
        <a:buFont typeface="Georgia" pitchFamily="18" charset="0"/>
        <a:buChar char="▫"/>
        <a:defRPr sz="2000" kern="1200">
          <a:solidFill>
            <a:srgbClr val="FEB80A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- Τίτλος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l-GR" smtClean="0"/>
              <a:t>Γυναικολόγος 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468313" y="4221163"/>
            <a:ext cx="4953000" cy="1752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l-GR" dirty="0" smtClean="0">
                <a:solidFill>
                  <a:schemeClr val="bg1">
                    <a:lumMod val="65000"/>
                  </a:schemeClr>
                </a:solidFill>
              </a:rPr>
              <a:t>Από  την  </a:t>
            </a:r>
            <a:r>
              <a:rPr lang="el-GR" dirty="0" err="1" smtClean="0">
                <a:solidFill>
                  <a:schemeClr val="bg1">
                    <a:lumMod val="65000"/>
                  </a:schemeClr>
                </a:solidFill>
              </a:rPr>
              <a:t>Ντενίσα</a:t>
            </a:r>
            <a:r>
              <a:rPr lang="el-GR" dirty="0" smtClean="0">
                <a:solidFill>
                  <a:schemeClr val="bg1">
                    <a:lumMod val="65000"/>
                  </a:schemeClr>
                </a:solidFill>
              </a:rPr>
              <a:t>  </a:t>
            </a:r>
            <a:r>
              <a:rPr lang="el-GR" dirty="0" err="1" smtClean="0">
                <a:solidFill>
                  <a:schemeClr val="bg1">
                    <a:lumMod val="65000"/>
                  </a:schemeClr>
                </a:solidFill>
              </a:rPr>
              <a:t>Ντάικο</a:t>
            </a:r>
            <a:r>
              <a:rPr lang="el-GR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l-GR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Ορισμός  επαγγέλματος </a:t>
            </a:r>
          </a:p>
        </p:txBody>
      </p:sp>
      <p:sp>
        <p:nvSpPr>
          <p:cNvPr id="14338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mtClean="0"/>
              <a:t>Ο  γυναικολόγος  ασχολείται  με  τις  παθήσεις  γυναικείων  γεννητικών  οργάνων , επίσης  προσφέρει  βοήθεια  στις  εγκύους  τόσο  κατά  τη  διάρκεια  της  εγκυμοσύνης  όσο  και  κατά  τη  διάρκεια  του  τοκετού. Σήμερα  που  η  επιστήμη  παρέχει  τη  δυνατότητα  τεκνοποίησης  με  εξωσωματικής  γονιμοποίησης.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- Τίτλος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975"/>
          </a:xfrm>
        </p:spPr>
        <p:txBody>
          <a:bodyPr/>
          <a:lstStyle/>
          <a:p>
            <a:r>
              <a:rPr lang="el-GR" smtClean="0"/>
              <a:t>Σπουδές / εκπαίδευση 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395288" y="2205038"/>
            <a:ext cx="4041775" cy="244792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l-GR" dirty="0" smtClean="0"/>
              <a:t>Για  την  απόκτηση  της  ειδικότητας  απαιτούνται  5  χρόνια  σπουδών  από  τα  οποία  1  χρόνο  στη  γενική  χειρουργική.</a:t>
            </a:r>
            <a:endParaRPr lang="el-GR" dirty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721225" y="2244725"/>
            <a:ext cx="4041775" cy="226377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l-GR" dirty="0" smtClean="0"/>
              <a:t>31/2  χρόνια  σπουδών  στην   μαιευτική  και  γυναικολογία  και  6  μήνες  στη  παθολογική  ανατομική  κυτταρολογία.</a:t>
            </a:r>
            <a:endParaRPr lang="el-GR" dirty="0"/>
          </a:p>
        </p:txBody>
      </p:sp>
      <p:pic>
        <p:nvPicPr>
          <p:cNvPr id="15364" name="6 - Θέση περιεχομένου" descr="ηγθ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419475" y="4797425"/>
            <a:ext cx="2667000" cy="1714500"/>
          </a:xfrm>
        </p:spPr>
      </p:pic>
      <p:pic>
        <p:nvPicPr>
          <p:cNvPr id="15365" name="7 - Θέση περιεχομένου" descr="φερ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75" y="5300663"/>
            <a:ext cx="2006600" cy="730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- Τίτλος"/>
          <p:cNvSpPr>
            <a:spLocks noGrp="1"/>
          </p:cNvSpPr>
          <p:nvPr>
            <p:ph type="title"/>
          </p:nvPr>
        </p:nvSpPr>
        <p:spPr>
          <a:xfrm>
            <a:off x="4643438" y="1101725"/>
            <a:ext cx="4092575" cy="877888"/>
          </a:xfrm>
        </p:spPr>
        <p:txBody>
          <a:bodyPr/>
          <a:lstStyle/>
          <a:p>
            <a:r>
              <a:rPr lang="el-GR" sz="3200" smtClean="0"/>
              <a:t>Ικανότητες – Δεξιότητες</a:t>
            </a:r>
            <a:r>
              <a:rPr lang="el-GR" smtClean="0"/>
              <a:t> </a:t>
            </a:r>
          </a:p>
        </p:txBody>
      </p:sp>
      <p:sp>
        <p:nvSpPr>
          <p:cNvPr id="16386" name="2 - Θέση κειμένου"/>
          <p:cNvSpPr>
            <a:spLocks noGrp="1"/>
          </p:cNvSpPr>
          <p:nvPr>
            <p:ph type="body" idx="2"/>
          </p:nvPr>
        </p:nvSpPr>
        <p:spPr>
          <a:xfrm>
            <a:off x="4572000" y="2011363"/>
            <a:ext cx="4164013" cy="4616450"/>
          </a:xfrm>
        </p:spPr>
        <p:txBody>
          <a:bodyPr/>
          <a:lstStyle/>
          <a:p>
            <a:pPr marL="7938"/>
            <a:r>
              <a:rPr lang="el-GR" sz="2000" smtClean="0"/>
              <a:t>Το   επάγγελμα  του  γιατρού  είναι  κατοχυρωμένο  με  μεγάλη  κοινωνική  υπόληψη  και  καλές  αποδοχές. Παρ ‘ όλη  την  ύπαρξη  στη  χώρα  μας  πολλών  ειδικευμένων  ιατρών  το  επάγγελμα  δεν  διέρχεται  ουσιαστικά  κρίση. </a:t>
            </a:r>
          </a:p>
        </p:txBody>
      </p:sp>
      <p:pic>
        <p:nvPicPr>
          <p:cNvPr id="5" name="4 - Θέση περιεχομένου" descr="φερ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916832"/>
            <a:ext cx="1914525" cy="3456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- Τίτλος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r>
              <a:rPr lang="el-GR" smtClean="0"/>
              <a:t>Μαία  </a:t>
            </a:r>
          </a:p>
        </p:txBody>
      </p:sp>
      <p:sp>
        <p:nvSpPr>
          <p:cNvPr id="17410" name="2 - Υπότιτλος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/>
          <a:lstStyle/>
          <a:p>
            <a:pPr marL="63500"/>
            <a:r>
              <a:rPr lang="el-GR" smtClean="0"/>
              <a:t>Από  την  Ντενίσα  Ντάικο </a:t>
            </a:r>
          </a:p>
          <a:p>
            <a:pPr marL="63500"/>
            <a:endParaRPr lang="el-GR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l-GR" dirty="0" smtClean="0"/>
              <a:t>Περιγραφή  επαγγέλματος  </a:t>
            </a:r>
            <a:endParaRPr lang="el-GR" dirty="0"/>
          </a:p>
        </p:txBody>
      </p:sp>
      <p:sp>
        <p:nvSpPr>
          <p:cNvPr id="18434" name="2 - Θέση κειμένου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450"/>
            <a:r>
              <a:rPr lang="el-GR" smtClean="0"/>
              <a:t>Το  επάγγελμα  της  μαίας  έχει  διττό  χαρακτήρα  και  αποστολή . Αφενός  είναι  ο  άμεσος  συνεργάτης  του  γυναικολόγου  και  αφετέρου  είναι  κοντά  στην  έγκυο  κατά  τη  διάρκεια  της  εγκυμοσύνης.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Συνθήκες  εργασίας  </a:t>
            </a:r>
            <a:endParaRPr lang="el-G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458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2249488"/>
            <a:ext cx="4038600" cy="4525962"/>
          </a:xfrm>
        </p:spPr>
        <p:txBody>
          <a:bodyPr/>
          <a:lstStyle/>
          <a:p>
            <a:r>
              <a:rPr lang="el-GR" smtClean="0"/>
              <a:t> Εργάζεται  σε  νοσοκομεία  ή  κλινικές  με  βάρδιες , αλλά  μπορεί  να  κληθεί  οποιαδήποτε  στιγμή  για  να  προσφέρει  υπηρεσίες  της . </a:t>
            </a:r>
          </a:p>
        </p:txBody>
      </p:sp>
      <p:sp>
        <p:nvSpPr>
          <p:cNvPr id="19459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2249488"/>
            <a:ext cx="4038600" cy="4525962"/>
          </a:xfrm>
        </p:spPr>
        <p:txBody>
          <a:bodyPr/>
          <a:lstStyle/>
          <a:p>
            <a:r>
              <a:rPr lang="el-GR" smtClean="0"/>
              <a:t> Συνήθως  εργάζεται  σε  συνθήκες  ψυχικής  έντασης  και  άγχους , ιδιαίτερα  όταν  παρουσιάζονται  προβλήματα κατά  τη  διάρκεια  του  τοκετού.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Αστικό">
  <a:themeElements>
    <a:clrScheme name="Μετρό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Αστικό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Αστικό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34</TotalTime>
  <Words>178</Words>
  <Application>Microsoft Office PowerPoint</Application>
  <PresentationFormat>Προβολή στην οθόνη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Πρότυπο σχεδίασης</vt:lpstr>
      </vt:variant>
      <vt:variant>
        <vt:i4>4</vt:i4>
      </vt:variant>
      <vt:variant>
        <vt:lpstr>Τίτλοι διαφανειών</vt:lpstr>
      </vt:variant>
      <vt:variant>
        <vt:i4>7</vt:i4>
      </vt:variant>
    </vt:vector>
  </HeadingPairs>
  <TitlesOfParts>
    <vt:vector size="16" baseType="lpstr">
      <vt:lpstr>Georgia</vt:lpstr>
      <vt:lpstr>Arial</vt:lpstr>
      <vt:lpstr>Trebuchet MS</vt:lpstr>
      <vt:lpstr>Wingdings 2</vt:lpstr>
      <vt:lpstr>Calibri</vt:lpstr>
      <vt:lpstr>Αστικό</vt:lpstr>
      <vt:lpstr>Αστικό</vt:lpstr>
      <vt:lpstr>Αστικό</vt:lpstr>
      <vt:lpstr>Αστικό</vt:lpstr>
      <vt:lpstr>Γυναικολόγος </vt:lpstr>
      <vt:lpstr>Ορισμός  επαγγέλματος </vt:lpstr>
      <vt:lpstr>Σπουδές / εκπαίδευση </vt:lpstr>
      <vt:lpstr>Ικανότητες – Δεξιότητες </vt:lpstr>
      <vt:lpstr>Μαία  </vt:lpstr>
      <vt:lpstr>Διαφάνεια 6</vt:lpstr>
      <vt:lpstr>Συνθήκες  εργασίας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Γυναικολόγος </dc:title>
  <dc:creator>α</dc:creator>
  <cp:lastModifiedBy>Γυμνάσιο Αγ.Γεωργίου</cp:lastModifiedBy>
  <cp:revision>6</cp:revision>
  <dcterms:created xsi:type="dcterms:W3CDTF">2014-04-08T15:07:43Z</dcterms:created>
  <dcterms:modified xsi:type="dcterms:W3CDTF">2014-04-10T10:40:47Z</dcterms:modified>
</cp:coreProperties>
</file>