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92" r:id="rId1"/>
  </p:sldMasterIdLst>
  <p:sldIdLst>
    <p:sldId id="256" r:id="rId2"/>
    <p:sldId id="257" r:id="rId3"/>
    <p:sldId id="258" r:id="rId4"/>
    <p:sldId id="259" r:id="rId5"/>
    <p:sldId id="261" r:id="rId6"/>
    <p:sldId id="262" r:id="rId7"/>
  </p:sldIdLst>
  <p:sldSz cx="9144000" cy="6858000" type="screen4x3"/>
  <p:notesSz cx="6858000" cy="9144000"/>
  <p:defaultTextStyle>
    <a:defPPr>
      <a:defRPr lang="el-G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browse/>
    <p:sldAll/>
    <p:penClr>
      <a:srgbClr val="FF0000"/>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3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Διαφάνεια τίτλου">
    <p:bg>
      <p:bgRef idx="1002">
        <a:schemeClr val="bg2"/>
      </p:bgRef>
    </p:bg>
    <p:spTree>
      <p:nvGrpSpPr>
        <p:cNvPr id="1" name=""/>
        <p:cNvGrpSpPr/>
        <p:nvPr/>
      </p:nvGrpSpPr>
      <p:grpSpPr>
        <a:xfrm>
          <a:off x="0" y="0"/>
          <a:ext cx="0" cy="0"/>
          <a:chOff x="0" y="0"/>
          <a:chExt cx="0" cy="0"/>
        </a:xfrm>
      </p:grpSpPr>
      <p:sp>
        <p:nvSpPr>
          <p:cNvPr id="4" name="6 - Ελεύθερη σχεδίαση"/>
          <p:cNvSpPr>
            <a:spLocks/>
          </p:cNvSpPr>
          <p:nvPr/>
        </p:nvSpPr>
        <p:spPr bwMode="auto">
          <a:xfrm>
            <a:off x="0" y="4751388"/>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a:lstStyle/>
          <a:p>
            <a:pPr fontAlgn="auto">
              <a:spcBef>
                <a:spcPts val="0"/>
              </a:spcBef>
              <a:spcAft>
                <a:spcPts val="0"/>
              </a:spcAft>
              <a:defRPr/>
            </a:pPr>
            <a:endParaRPr lang="en-US">
              <a:latin typeface="+mn-lt"/>
            </a:endParaRPr>
          </a:p>
        </p:txBody>
      </p:sp>
      <p:sp>
        <p:nvSpPr>
          <p:cNvPr id="5" name="7 - Ελεύθερη σχεδίαση"/>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a:lstStyle/>
          <a:p>
            <a:pPr fontAlgn="auto">
              <a:spcBef>
                <a:spcPts val="0"/>
              </a:spcBef>
              <a:spcAft>
                <a:spcPts val="0"/>
              </a:spcAft>
              <a:defRPr/>
            </a:pPr>
            <a:endParaRPr lang="en-US">
              <a:latin typeface="+mn-lt"/>
            </a:endParaRPr>
          </a:p>
        </p:txBody>
      </p:sp>
      <p:sp>
        <p:nvSpPr>
          <p:cNvPr id="9" name="8 - Τίτλος"/>
          <p:cNvSpPr>
            <a:spLocks noGrp="1"/>
          </p:cNvSpPr>
          <p:nvPr>
            <p:ph type="ctrTitle"/>
          </p:nvPr>
        </p:nvSpPr>
        <p:spPr>
          <a:xfrm>
            <a:off x="429064" y="3337560"/>
            <a:ext cx="6480048" cy="2301240"/>
          </a:xfrm>
        </p:spPr>
        <p:txBody>
          <a:bodyPr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lang="el-GR" smtClean="0"/>
              <a:t>Kλικ για επεξεργασία του τίτλου</a:t>
            </a:r>
            <a:endParaRPr lang="en-US"/>
          </a:p>
        </p:txBody>
      </p:sp>
      <p:sp>
        <p:nvSpPr>
          <p:cNvPr id="17" name="16 - Υπότιτλος"/>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l-GR" smtClean="0"/>
              <a:t>Κάντε κλικ για να επεξεργαστείτε τον υπότιτλο του υποδείγματος</a:t>
            </a:r>
            <a:endParaRPr lang="en-US"/>
          </a:p>
        </p:txBody>
      </p:sp>
      <p:sp>
        <p:nvSpPr>
          <p:cNvPr id="6" name="29 - Θέση ημερομηνίας"/>
          <p:cNvSpPr>
            <a:spLocks noGrp="1"/>
          </p:cNvSpPr>
          <p:nvPr>
            <p:ph type="dt" sz="half" idx="10"/>
          </p:nvPr>
        </p:nvSpPr>
        <p:spPr/>
        <p:txBody>
          <a:bodyPr/>
          <a:lstStyle>
            <a:lvl1pPr>
              <a:defRPr/>
            </a:lvl1pPr>
          </a:lstStyle>
          <a:p>
            <a:pPr>
              <a:defRPr/>
            </a:pPr>
            <a:fld id="{1EEF61D5-C622-4DEC-94C4-62E726157D52}" type="datetimeFigureOut">
              <a:rPr lang="el-GR"/>
              <a:pPr>
                <a:defRPr/>
              </a:pPr>
              <a:t>9/5/2014</a:t>
            </a:fld>
            <a:endParaRPr lang="el-GR"/>
          </a:p>
        </p:txBody>
      </p:sp>
      <p:sp>
        <p:nvSpPr>
          <p:cNvPr id="7" name="18 - Θέση υποσέλιδου"/>
          <p:cNvSpPr>
            <a:spLocks noGrp="1"/>
          </p:cNvSpPr>
          <p:nvPr>
            <p:ph type="ftr" sz="quarter" idx="11"/>
          </p:nvPr>
        </p:nvSpPr>
        <p:spPr/>
        <p:txBody>
          <a:bodyPr/>
          <a:lstStyle>
            <a:lvl1pPr>
              <a:defRPr/>
            </a:lvl1pPr>
          </a:lstStyle>
          <a:p>
            <a:pPr>
              <a:defRPr/>
            </a:pPr>
            <a:endParaRPr lang="el-GR"/>
          </a:p>
        </p:txBody>
      </p:sp>
      <p:sp>
        <p:nvSpPr>
          <p:cNvPr id="8" name="26 - Θέση αριθμού διαφάνειας"/>
          <p:cNvSpPr>
            <a:spLocks noGrp="1"/>
          </p:cNvSpPr>
          <p:nvPr>
            <p:ph type="sldNum" sz="quarter" idx="12"/>
          </p:nvPr>
        </p:nvSpPr>
        <p:spPr/>
        <p:txBody>
          <a:bodyPr/>
          <a:lstStyle>
            <a:lvl1pPr>
              <a:defRPr/>
            </a:lvl1pPr>
          </a:lstStyle>
          <a:p>
            <a:pPr>
              <a:defRPr/>
            </a:pPr>
            <a:fld id="{8DE149C3-86D5-41EB-95A6-F7ABD2012DA5}" type="slidenum">
              <a:rPr lang="el-GR"/>
              <a:pPr>
                <a:defRPr/>
              </a:pPr>
              <a:t>‹#›</a:t>
            </a:fld>
            <a:endParaRPr lang="el-G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n-US"/>
          </a:p>
        </p:txBody>
      </p:sp>
      <p:sp>
        <p:nvSpPr>
          <p:cNvPr id="3" name="2 - Θέση κατακόρυφου κειμένου"/>
          <p:cNvSpPr>
            <a:spLocks noGrp="1"/>
          </p:cNvSpPr>
          <p:nvPr>
            <p:ph type="body" orient="vert" idx="1"/>
          </p:nvPr>
        </p:nvSpPr>
        <p:spPr/>
        <p:txBody>
          <a:bodyPr vert="eaVer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
        <p:nvSpPr>
          <p:cNvPr id="4" name="9 - Θέση ημερομηνίας"/>
          <p:cNvSpPr>
            <a:spLocks noGrp="1"/>
          </p:cNvSpPr>
          <p:nvPr>
            <p:ph type="dt" sz="half" idx="10"/>
          </p:nvPr>
        </p:nvSpPr>
        <p:spPr/>
        <p:txBody>
          <a:bodyPr/>
          <a:lstStyle>
            <a:lvl1pPr>
              <a:defRPr/>
            </a:lvl1pPr>
          </a:lstStyle>
          <a:p>
            <a:pPr>
              <a:defRPr/>
            </a:pPr>
            <a:fld id="{EE5036AC-5B09-4355-9C11-35EBA5018B6B}" type="datetimeFigureOut">
              <a:rPr lang="el-GR"/>
              <a:pPr>
                <a:defRPr/>
              </a:pPr>
              <a:t>9/5/2014</a:t>
            </a:fld>
            <a:endParaRPr lang="el-GR"/>
          </a:p>
        </p:txBody>
      </p:sp>
      <p:sp>
        <p:nvSpPr>
          <p:cNvPr id="5" name="21 - Θέση υποσέλιδου"/>
          <p:cNvSpPr>
            <a:spLocks noGrp="1"/>
          </p:cNvSpPr>
          <p:nvPr>
            <p:ph type="ftr" sz="quarter" idx="11"/>
          </p:nvPr>
        </p:nvSpPr>
        <p:spPr/>
        <p:txBody>
          <a:bodyPr/>
          <a:lstStyle>
            <a:lvl1pPr>
              <a:defRPr/>
            </a:lvl1pPr>
          </a:lstStyle>
          <a:p>
            <a:pPr>
              <a:defRPr/>
            </a:pPr>
            <a:endParaRPr lang="el-GR"/>
          </a:p>
        </p:txBody>
      </p:sp>
      <p:sp>
        <p:nvSpPr>
          <p:cNvPr id="6" name="17 - Θέση αριθμού διαφάνειας"/>
          <p:cNvSpPr>
            <a:spLocks noGrp="1"/>
          </p:cNvSpPr>
          <p:nvPr>
            <p:ph type="sldNum" sz="quarter" idx="12"/>
          </p:nvPr>
        </p:nvSpPr>
        <p:spPr/>
        <p:txBody>
          <a:bodyPr/>
          <a:lstStyle>
            <a:lvl1pPr>
              <a:defRPr/>
            </a:lvl1pPr>
          </a:lstStyle>
          <a:p>
            <a:pPr>
              <a:defRPr/>
            </a:pPr>
            <a:fld id="{A44EBFE3-95D2-4C2F-9210-8A7B503BE07E}" type="slidenum">
              <a:rPr lang="el-GR"/>
              <a:pPr>
                <a:defRPr/>
              </a:pPr>
              <a:t>‹#›</a:t>
            </a:fld>
            <a:endParaRPr lang="el-G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1 - Κατακόρυφος τίτλος"/>
          <p:cNvSpPr>
            <a:spLocks noGrp="1"/>
          </p:cNvSpPr>
          <p:nvPr>
            <p:ph type="title" orient="vert"/>
          </p:nvPr>
        </p:nvSpPr>
        <p:spPr>
          <a:xfrm>
            <a:off x="6629400" y="274638"/>
            <a:ext cx="2057400" cy="5851525"/>
          </a:xfrm>
        </p:spPr>
        <p:txBody>
          <a:bodyPr vert="eaVert"/>
          <a:lstStyle/>
          <a:p>
            <a:r>
              <a:rPr lang="el-GR" smtClean="0"/>
              <a:t>Kλικ για επεξεργασία του τίτλου</a:t>
            </a:r>
            <a:endParaRPr lang="en-US"/>
          </a:p>
        </p:txBody>
      </p:sp>
      <p:sp>
        <p:nvSpPr>
          <p:cNvPr id="3" name="2 - Θέση κατακόρυφου κειμένου"/>
          <p:cNvSpPr>
            <a:spLocks noGrp="1"/>
          </p:cNvSpPr>
          <p:nvPr>
            <p:ph type="body" orient="vert" idx="1"/>
          </p:nvPr>
        </p:nvSpPr>
        <p:spPr>
          <a:xfrm>
            <a:off x="457200" y="274638"/>
            <a:ext cx="6019800" cy="5851525"/>
          </a:xfrm>
        </p:spPr>
        <p:txBody>
          <a:bodyPr vert="eaVer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
        <p:nvSpPr>
          <p:cNvPr id="4" name="9 - Θέση ημερομηνίας"/>
          <p:cNvSpPr>
            <a:spLocks noGrp="1"/>
          </p:cNvSpPr>
          <p:nvPr>
            <p:ph type="dt" sz="half" idx="10"/>
          </p:nvPr>
        </p:nvSpPr>
        <p:spPr/>
        <p:txBody>
          <a:bodyPr/>
          <a:lstStyle>
            <a:lvl1pPr>
              <a:defRPr/>
            </a:lvl1pPr>
          </a:lstStyle>
          <a:p>
            <a:pPr>
              <a:defRPr/>
            </a:pPr>
            <a:fld id="{AC0E1339-269B-47FC-8136-708570370817}" type="datetimeFigureOut">
              <a:rPr lang="el-GR"/>
              <a:pPr>
                <a:defRPr/>
              </a:pPr>
              <a:t>9/5/2014</a:t>
            </a:fld>
            <a:endParaRPr lang="el-GR"/>
          </a:p>
        </p:txBody>
      </p:sp>
      <p:sp>
        <p:nvSpPr>
          <p:cNvPr id="5" name="21 - Θέση υποσέλιδου"/>
          <p:cNvSpPr>
            <a:spLocks noGrp="1"/>
          </p:cNvSpPr>
          <p:nvPr>
            <p:ph type="ftr" sz="quarter" idx="11"/>
          </p:nvPr>
        </p:nvSpPr>
        <p:spPr/>
        <p:txBody>
          <a:bodyPr/>
          <a:lstStyle>
            <a:lvl1pPr>
              <a:defRPr/>
            </a:lvl1pPr>
          </a:lstStyle>
          <a:p>
            <a:pPr>
              <a:defRPr/>
            </a:pPr>
            <a:endParaRPr lang="el-GR"/>
          </a:p>
        </p:txBody>
      </p:sp>
      <p:sp>
        <p:nvSpPr>
          <p:cNvPr id="6" name="17 - Θέση αριθμού διαφάνειας"/>
          <p:cNvSpPr>
            <a:spLocks noGrp="1"/>
          </p:cNvSpPr>
          <p:nvPr>
            <p:ph type="sldNum" sz="quarter" idx="12"/>
          </p:nvPr>
        </p:nvSpPr>
        <p:spPr/>
        <p:txBody>
          <a:bodyPr/>
          <a:lstStyle>
            <a:lvl1pPr>
              <a:defRPr/>
            </a:lvl1pPr>
          </a:lstStyle>
          <a:p>
            <a:pPr>
              <a:defRPr/>
            </a:pPr>
            <a:fld id="{A862E060-6302-40CC-91C1-3C86AFF82724}" type="slidenum">
              <a:rPr lang="el-GR"/>
              <a:pPr>
                <a:defRPr/>
              </a:pPr>
              <a:t>‹#›</a:t>
            </a:fld>
            <a:endParaRPr lang="el-G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Αντι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lvl1pPr algn="l">
              <a:defRPr/>
            </a:lvl1pPr>
          </a:lstStyle>
          <a:p>
            <a:r>
              <a:rPr lang="el-GR" smtClean="0"/>
              <a:t>Kλικ για επεξεργασία του τίτλου</a:t>
            </a:r>
            <a:endParaRPr lang="en-US"/>
          </a:p>
        </p:txBody>
      </p:sp>
      <p:sp>
        <p:nvSpPr>
          <p:cNvPr id="3" name="2 - Θέση περιεχομένου"/>
          <p:cNvSpPr>
            <a:spLocks noGrp="1"/>
          </p:cNvSpPr>
          <p:nvPr>
            <p:ph idx="1"/>
          </p:nvPr>
        </p:nvSpPr>
        <p:spPr/>
        <p:txBody>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
        <p:nvSpPr>
          <p:cNvPr id="4" name="9 - Θέση ημερομηνίας"/>
          <p:cNvSpPr>
            <a:spLocks noGrp="1"/>
          </p:cNvSpPr>
          <p:nvPr>
            <p:ph type="dt" sz="half" idx="10"/>
          </p:nvPr>
        </p:nvSpPr>
        <p:spPr/>
        <p:txBody>
          <a:bodyPr/>
          <a:lstStyle>
            <a:lvl1pPr>
              <a:defRPr/>
            </a:lvl1pPr>
          </a:lstStyle>
          <a:p>
            <a:pPr>
              <a:defRPr/>
            </a:pPr>
            <a:fld id="{D329CC6C-1AB0-464D-AF04-4CF05B41FD10}" type="datetimeFigureOut">
              <a:rPr lang="el-GR"/>
              <a:pPr>
                <a:defRPr/>
              </a:pPr>
              <a:t>9/5/2014</a:t>
            </a:fld>
            <a:endParaRPr lang="el-GR"/>
          </a:p>
        </p:txBody>
      </p:sp>
      <p:sp>
        <p:nvSpPr>
          <p:cNvPr id="5" name="21 - Θέση υποσέλιδου"/>
          <p:cNvSpPr>
            <a:spLocks noGrp="1"/>
          </p:cNvSpPr>
          <p:nvPr>
            <p:ph type="ftr" sz="quarter" idx="11"/>
          </p:nvPr>
        </p:nvSpPr>
        <p:spPr/>
        <p:txBody>
          <a:bodyPr/>
          <a:lstStyle>
            <a:lvl1pPr>
              <a:defRPr/>
            </a:lvl1pPr>
          </a:lstStyle>
          <a:p>
            <a:pPr>
              <a:defRPr/>
            </a:pPr>
            <a:endParaRPr lang="el-GR"/>
          </a:p>
        </p:txBody>
      </p:sp>
      <p:sp>
        <p:nvSpPr>
          <p:cNvPr id="6" name="17 - Θέση αριθμού διαφάνειας"/>
          <p:cNvSpPr>
            <a:spLocks noGrp="1"/>
          </p:cNvSpPr>
          <p:nvPr>
            <p:ph type="sldNum" sz="quarter" idx="12"/>
          </p:nvPr>
        </p:nvSpPr>
        <p:spPr/>
        <p:txBody>
          <a:bodyPr/>
          <a:lstStyle>
            <a:lvl1pPr>
              <a:defRPr/>
            </a:lvl1pPr>
          </a:lstStyle>
          <a:p>
            <a:pPr>
              <a:defRPr/>
            </a:pPr>
            <a:fld id="{11A7AE35-0ED0-49F9-83E2-D0AC0B900CDD}" type="slidenum">
              <a:rPr lang="el-GR"/>
              <a:pPr>
                <a:defRPr/>
              </a:pPr>
              <a:t>‹#›</a:t>
            </a:fld>
            <a:endParaRPr lang="el-G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Κεφαλίδα ενότητας">
    <p:bg>
      <p:bgRef idx="1002">
        <a:schemeClr val="bg2"/>
      </p:bgRef>
    </p:bg>
    <p:spTree>
      <p:nvGrpSpPr>
        <p:cNvPr id="1" name=""/>
        <p:cNvGrpSpPr/>
        <p:nvPr/>
      </p:nvGrpSpPr>
      <p:grpSpPr>
        <a:xfrm>
          <a:off x="0" y="0"/>
          <a:ext cx="0" cy="0"/>
          <a:chOff x="0" y="0"/>
          <a:chExt cx="0" cy="0"/>
        </a:xfrm>
      </p:grpSpPr>
      <p:sp>
        <p:nvSpPr>
          <p:cNvPr id="4" name="6 - Ελεύθερη σχεδίαση"/>
          <p:cNvSpPr>
            <a:spLocks/>
          </p:cNvSpPr>
          <p:nvPr/>
        </p:nvSpPr>
        <p:spPr bwMode="auto">
          <a:xfrm>
            <a:off x="0" y="4751388"/>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a:lstStyle/>
          <a:p>
            <a:pPr fontAlgn="auto">
              <a:spcBef>
                <a:spcPts val="0"/>
              </a:spcBef>
              <a:spcAft>
                <a:spcPts val="0"/>
              </a:spcAft>
              <a:defRPr/>
            </a:pPr>
            <a:endParaRPr lang="en-US">
              <a:latin typeface="+mn-lt"/>
            </a:endParaRPr>
          </a:p>
        </p:txBody>
      </p:sp>
      <p:sp>
        <p:nvSpPr>
          <p:cNvPr id="5" name="8 - Ελεύθερη σχεδίαση"/>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a:lstStyle/>
          <a:p>
            <a:pPr fontAlgn="auto">
              <a:spcBef>
                <a:spcPts val="0"/>
              </a:spcBef>
              <a:spcAft>
                <a:spcPts val="0"/>
              </a:spcAft>
              <a:defRPr/>
            </a:pPr>
            <a:endParaRPr lang="en-US">
              <a:latin typeface="+mn-lt"/>
            </a:endParaRPr>
          </a:p>
        </p:txBody>
      </p:sp>
      <p:sp>
        <p:nvSpPr>
          <p:cNvPr id="2" name="1 - Τίτλος"/>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lang="el-GR" smtClean="0"/>
              <a:t>Kλικ για επεξεργασία του τίτλου</a:t>
            </a:r>
            <a:endParaRPr lang="en-US"/>
          </a:p>
        </p:txBody>
      </p:sp>
      <p:sp>
        <p:nvSpPr>
          <p:cNvPr id="3" name="2 - Θέση κειμένου"/>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l-GR" smtClean="0"/>
              <a:t>Kλικ για επεξεργασία των στυλ του υποδείγματος</a:t>
            </a:r>
          </a:p>
        </p:txBody>
      </p:sp>
      <p:sp>
        <p:nvSpPr>
          <p:cNvPr id="6" name="3 - Θέση ημερομηνίας"/>
          <p:cNvSpPr>
            <a:spLocks noGrp="1"/>
          </p:cNvSpPr>
          <p:nvPr>
            <p:ph type="dt" sz="half" idx="10"/>
          </p:nvPr>
        </p:nvSpPr>
        <p:spPr/>
        <p:txBody>
          <a:bodyPr/>
          <a:lstStyle>
            <a:lvl1pPr>
              <a:defRPr/>
            </a:lvl1pPr>
          </a:lstStyle>
          <a:p>
            <a:pPr>
              <a:defRPr/>
            </a:pPr>
            <a:fld id="{FEB2FA4E-37F7-4F2F-B73E-9097DD325B4C}" type="datetimeFigureOut">
              <a:rPr lang="el-GR"/>
              <a:pPr>
                <a:defRPr/>
              </a:pPr>
              <a:t>9/5/2014</a:t>
            </a:fld>
            <a:endParaRPr lang="el-GR"/>
          </a:p>
        </p:txBody>
      </p:sp>
      <p:sp>
        <p:nvSpPr>
          <p:cNvPr id="7" name="4 - Θέση υποσέλιδου"/>
          <p:cNvSpPr>
            <a:spLocks noGrp="1"/>
          </p:cNvSpPr>
          <p:nvPr>
            <p:ph type="ftr" sz="quarter" idx="11"/>
          </p:nvPr>
        </p:nvSpPr>
        <p:spPr/>
        <p:txBody>
          <a:bodyPr/>
          <a:lstStyle>
            <a:lvl1pPr>
              <a:defRPr/>
            </a:lvl1pPr>
          </a:lstStyle>
          <a:p>
            <a:pPr>
              <a:defRPr/>
            </a:pPr>
            <a:endParaRPr lang="el-GR"/>
          </a:p>
        </p:txBody>
      </p:sp>
      <p:sp>
        <p:nvSpPr>
          <p:cNvPr id="8" name="5 - Θέση αριθμού διαφάνειας"/>
          <p:cNvSpPr>
            <a:spLocks noGrp="1"/>
          </p:cNvSpPr>
          <p:nvPr>
            <p:ph type="sldNum" sz="quarter" idx="12"/>
          </p:nvPr>
        </p:nvSpPr>
        <p:spPr/>
        <p:txBody>
          <a:bodyPr/>
          <a:lstStyle>
            <a:lvl1pPr>
              <a:defRPr/>
            </a:lvl1pPr>
          </a:lstStyle>
          <a:p>
            <a:pPr>
              <a:defRPr/>
            </a:pPr>
            <a:fld id="{0B4D481D-1C58-4242-88BE-292EF2B85831}" type="slidenum">
              <a:rPr lang="el-GR"/>
              <a:pPr>
                <a:defRPr/>
              </a:pPr>
              <a:t>‹#›</a:t>
            </a:fld>
            <a:endParaRPr lang="el-G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74638"/>
            <a:ext cx="7467600" cy="1143000"/>
          </a:xfrm>
        </p:spPr>
        <p:txBody>
          <a:bodyPr/>
          <a:lstStyle/>
          <a:p>
            <a:r>
              <a:rPr lang="el-GR" smtClean="0"/>
              <a:t>Kλικ για επεξεργασία του τίτλου</a:t>
            </a:r>
            <a:endParaRPr lang="en-US"/>
          </a:p>
        </p:txBody>
      </p:sp>
      <p:sp>
        <p:nvSpPr>
          <p:cNvPr id="3" name="2 - Θέση περιεχομένου"/>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
        <p:nvSpPr>
          <p:cNvPr id="4" name="3 - Θέση περιεχομένου"/>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
        <p:nvSpPr>
          <p:cNvPr id="5" name="9 - Θέση ημερομηνίας"/>
          <p:cNvSpPr>
            <a:spLocks noGrp="1"/>
          </p:cNvSpPr>
          <p:nvPr>
            <p:ph type="dt" sz="half" idx="10"/>
          </p:nvPr>
        </p:nvSpPr>
        <p:spPr/>
        <p:txBody>
          <a:bodyPr/>
          <a:lstStyle>
            <a:lvl1pPr>
              <a:defRPr/>
            </a:lvl1pPr>
          </a:lstStyle>
          <a:p>
            <a:pPr>
              <a:defRPr/>
            </a:pPr>
            <a:fld id="{A62376DE-3F7A-445A-8F68-62C83DC1D48F}" type="datetimeFigureOut">
              <a:rPr lang="el-GR"/>
              <a:pPr>
                <a:defRPr/>
              </a:pPr>
              <a:t>9/5/2014</a:t>
            </a:fld>
            <a:endParaRPr lang="el-GR"/>
          </a:p>
        </p:txBody>
      </p:sp>
      <p:sp>
        <p:nvSpPr>
          <p:cNvPr id="6" name="21 - Θέση υποσέλιδου"/>
          <p:cNvSpPr>
            <a:spLocks noGrp="1"/>
          </p:cNvSpPr>
          <p:nvPr>
            <p:ph type="ftr" sz="quarter" idx="11"/>
          </p:nvPr>
        </p:nvSpPr>
        <p:spPr/>
        <p:txBody>
          <a:bodyPr/>
          <a:lstStyle>
            <a:lvl1pPr>
              <a:defRPr/>
            </a:lvl1pPr>
          </a:lstStyle>
          <a:p>
            <a:pPr>
              <a:defRPr/>
            </a:pPr>
            <a:endParaRPr lang="el-GR"/>
          </a:p>
        </p:txBody>
      </p:sp>
      <p:sp>
        <p:nvSpPr>
          <p:cNvPr id="7" name="17 - Θέση αριθμού διαφάνειας"/>
          <p:cNvSpPr>
            <a:spLocks noGrp="1"/>
          </p:cNvSpPr>
          <p:nvPr>
            <p:ph type="sldNum" sz="quarter" idx="12"/>
          </p:nvPr>
        </p:nvSpPr>
        <p:spPr/>
        <p:txBody>
          <a:bodyPr/>
          <a:lstStyle>
            <a:lvl1pPr>
              <a:defRPr/>
            </a:lvl1pPr>
          </a:lstStyle>
          <a:p>
            <a:pPr>
              <a:defRPr/>
            </a:pPr>
            <a:fld id="{1E8C5751-484C-4E41-99F1-3632A1A29121}" type="slidenum">
              <a:rPr lang="el-GR"/>
              <a:pPr>
                <a:defRPr/>
              </a:pPr>
              <a:t>‹#›</a:t>
            </a:fld>
            <a:endParaRPr lang="el-G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Σύγκριση">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73050"/>
            <a:ext cx="8229600" cy="1143000"/>
          </a:xfrm>
        </p:spPr>
        <p:txBody>
          <a:bodyPr/>
          <a:lstStyle>
            <a:lvl1pPr>
              <a:defRPr/>
            </a:lvl1pPr>
          </a:lstStyle>
          <a:p>
            <a:r>
              <a:rPr lang="el-GR" smtClean="0"/>
              <a:t>Kλικ για επεξεργασία του τίτλου</a:t>
            </a:r>
            <a:endParaRPr lang="en-US"/>
          </a:p>
        </p:txBody>
      </p:sp>
      <p:sp>
        <p:nvSpPr>
          <p:cNvPr id="3" name="2 - Θέση κειμένου"/>
          <p:cNvSpPr>
            <a:spLocks noGrp="1"/>
          </p:cNvSpPr>
          <p:nvPr>
            <p:ph type="body" idx="1"/>
          </p:nvPr>
        </p:nvSpPr>
        <p:spPr>
          <a:xfrm>
            <a:off x="457200" y="5486400"/>
            <a:ext cx="4040188" cy="838200"/>
          </a:xfrm>
        </p:spPr>
        <p:txBody>
          <a:bodyPr/>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a:r>
              <a:rPr lang="el-GR" smtClean="0"/>
              <a:t>Kλικ για επεξεργασία των στυλ του υποδείγματος</a:t>
            </a:r>
          </a:p>
        </p:txBody>
      </p:sp>
      <p:sp>
        <p:nvSpPr>
          <p:cNvPr id="4" name="3 - Θέση κειμένου"/>
          <p:cNvSpPr>
            <a:spLocks noGrp="1"/>
          </p:cNvSpPr>
          <p:nvPr>
            <p:ph type="body" sz="half" idx="3"/>
          </p:nvPr>
        </p:nvSpPr>
        <p:spPr>
          <a:xfrm>
            <a:off x="4645025" y="5486400"/>
            <a:ext cx="4041775" cy="838200"/>
          </a:xfrm>
        </p:spPr>
        <p:txBody>
          <a:bodyPr/>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a:r>
              <a:rPr lang="el-GR" smtClean="0"/>
              <a:t>Kλικ για επεξεργασία των στυλ του υποδείγματος</a:t>
            </a:r>
          </a:p>
        </p:txBody>
      </p:sp>
      <p:sp>
        <p:nvSpPr>
          <p:cNvPr id="5" name="4 - Θέση περιεχομένου"/>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
        <p:nvSpPr>
          <p:cNvPr id="6" name="5 - Θέση περιεχομένου"/>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
        <p:nvSpPr>
          <p:cNvPr id="7" name="6 - Θέση ημερομηνίας"/>
          <p:cNvSpPr>
            <a:spLocks noGrp="1"/>
          </p:cNvSpPr>
          <p:nvPr>
            <p:ph type="dt" sz="half" idx="10"/>
          </p:nvPr>
        </p:nvSpPr>
        <p:spPr/>
        <p:txBody>
          <a:bodyPr/>
          <a:lstStyle>
            <a:lvl1pPr>
              <a:defRPr/>
            </a:lvl1pPr>
          </a:lstStyle>
          <a:p>
            <a:pPr>
              <a:defRPr/>
            </a:pPr>
            <a:fld id="{9AD478C9-38C4-442E-8A20-70F86B972840}" type="datetimeFigureOut">
              <a:rPr lang="el-GR"/>
              <a:pPr>
                <a:defRPr/>
              </a:pPr>
              <a:t>9/5/2014</a:t>
            </a:fld>
            <a:endParaRPr lang="el-GR"/>
          </a:p>
        </p:txBody>
      </p:sp>
      <p:sp>
        <p:nvSpPr>
          <p:cNvPr id="8" name="7 - Θέση υποσέλιδου"/>
          <p:cNvSpPr>
            <a:spLocks noGrp="1"/>
          </p:cNvSpPr>
          <p:nvPr>
            <p:ph type="ftr" sz="quarter" idx="11"/>
          </p:nvPr>
        </p:nvSpPr>
        <p:spPr/>
        <p:txBody>
          <a:bodyPr/>
          <a:lstStyle>
            <a:lvl1pPr>
              <a:defRPr/>
            </a:lvl1pPr>
          </a:lstStyle>
          <a:p>
            <a:pPr>
              <a:defRPr/>
            </a:pPr>
            <a:endParaRPr lang="el-GR"/>
          </a:p>
        </p:txBody>
      </p:sp>
      <p:sp>
        <p:nvSpPr>
          <p:cNvPr id="9" name="8 - Θέση αριθμού διαφάνειας"/>
          <p:cNvSpPr>
            <a:spLocks noGrp="1"/>
          </p:cNvSpPr>
          <p:nvPr>
            <p:ph type="sldNum" sz="quarter" idx="12"/>
          </p:nvPr>
        </p:nvSpPr>
        <p:spPr/>
        <p:txBody>
          <a:bodyPr/>
          <a:lstStyle>
            <a:lvl1pPr>
              <a:defRPr/>
            </a:lvl1pPr>
          </a:lstStyle>
          <a:p>
            <a:pPr>
              <a:defRPr/>
            </a:pPr>
            <a:fld id="{74952D94-7541-4BC4-81F0-264E13EA5395}" type="slidenum">
              <a:rPr lang="el-GR"/>
              <a:pPr>
                <a:defRPr/>
              </a:pPr>
              <a:t>‹#›</a:t>
            </a:fld>
            <a:endParaRPr lang="el-G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74320"/>
            <a:ext cx="7470648" cy="1143000"/>
          </a:xfrm>
        </p:spPr>
        <p:txBody>
          <a:bodyPr/>
          <a:lstStyle>
            <a:lvl1pPr algn="l">
              <a:defRPr sz="4600"/>
            </a:lvl1pPr>
          </a:lstStyle>
          <a:p>
            <a:r>
              <a:rPr lang="el-GR" smtClean="0"/>
              <a:t>Kλικ για επεξεργασία του τίτλου</a:t>
            </a:r>
            <a:endParaRPr lang="en-US"/>
          </a:p>
        </p:txBody>
      </p:sp>
      <p:sp>
        <p:nvSpPr>
          <p:cNvPr id="3" name="9 - Θέση ημερομηνίας"/>
          <p:cNvSpPr>
            <a:spLocks noGrp="1"/>
          </p:cNvSpPr>
          <p:nvPr>
            <p:ph type="dt" sz="half" idx="10"/>
          </p:nvPr>
        </p:nvSpPr>
        <p:spPr/>
        <p:txBody>
          <a:bodyPr/>
          <a:lstStyle>
            <a:lvl1pPr>
              <a:defRPr/>
            </a:lvl1pPr>
          </a:lstStyle>
          <a:p>
            <a:pPr>
              <a:defRPr/>
            </a:pPr>
            <a:fld id="{1F28FFBF-D000-48D6-93AB-324B46736976}" type="datetimeFigureOut">
              <a:rPr lang="el-GR"/>
              <a:pPr>
                <a:defRPr/>
              </a:pPr>
              <a:t>9/5/2014</a:t>
            </a:fld>
            <a:endParaRPr lang="el-GR"/>
          </a:p>
        </p:txBody>
      </p:sp>
      <p:sp>
        <p:nvSpPr>
          <p:cNvPr id="4" name="21 - Θέση υποσέλιδου"/>
          <p:cNvSpPr>
            <a:spLocks noGrp="1"/>
          </p:cNvSpPr>
          <p:nvPr>
            <p:ph type="ftr" sz="quarter" idx="11"/>
          </p:nvPr>
        </p:nvSpPr>
        <p:spPr/>
        <p:txBody>
          <a:bodyPr/>
          <a:lstStyle>
            <a:lvl1pPr>
              <a:defRPr/>
            </a:lvl1pPr>
          </a:lstStyle>
          <a:p>
            <a:pPr>
              <a:defRPr/>
            </a:pPr>
            <a:endParaRPr lang="el-GR"/>
          </a:p>
        </p:txBody>
      </p:sp>
      <p:sp>
        <p:nvSpPr>
          <p:cNvPr id="5" name="17 - Θέση αριθμού διαφάνειας"/>
          <p:cNvSpPr>
            <a:spLocks noGrp="1"/>
          </p:cNvSpPr>
          <p:nvPr>
            <p:ph type="sldNum" sz="quarter" idx="12"/>
          </p:nvPr>
        </p:nvSpPr>
        <p:spPr/>
        <p:txBody>
          <a:bodyPr/>
          <a:lstStyle>
            <a:lvl1pPr>
              <a:defRPr/>
            </a:lvl1pPr>
          </a:lstStyle>
          <a:p>
            <a:pPr>
              <a:defRPr/>
            </a:pPr>
            <a:fld id="{F43048DB-829B-48F5-83E3-89BC8398084E}" type="slidenum">
              <a:rPr lang="el-GR"/>
              <a:pPr>
                <a:defRPr/>
              </a:pPr>
              <a:t>‹#›</a:t>
            </a:fld>
            <a:endParaRPr lang="el-G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9 - Θέση ημερομηνίας"/>
          <p:cNvSpPr>
            <a:spLocks noGrp="1"/>
          </p:cNvSpPr>
          <p:nvPr>
            <p:ph type="dt" sz="half" idx="10"/>
          </p:nvPr>
        </p:nvSpPr>
        <p:spPr/>
        <p:txBody>
          <a:bodyPr/>
          <a:lstStyle>
            <a:lvl1pPr>
              <a:defRPr/>
            </a:lvl1pPr>
          </a:lstStyle>
          <a:p>
            <a:pPr>
              <a:defRPr/>
            </a:pPr>
            <a:fld id="{D1E90884-F892-4B36-9D65-03F66717BA27}" type="datetimeFigureOut">
              <a:rPr lang="el-GR"/>
              <a:pPr>
                <a:defRPr/>
              </a:pPr>
              <a:t>9/5/2014</a:t>
            </a:fld>
            <a:endParaRPr lang="el-GR"/>
          </a:p>
        </p:txBody>
      </p:sp>
      <p:sp>
        <p:nvSpPr>
          <p:cNvPr id="3" name="21 - Θέση υποσέλιδου"/>
          <p:cNvSpPr>
            <a:spLocks noGrp="1"/>
          </p:cNvSpPr>
          <p:nvPr>
            <p:ph type="ftr" sz="quarter" idx="11"/>
          </p:nvPr>
        </p:nvSpPr>
        <p:spPr/>
        <p:txBody>
          <a:bodyPr/>
          <a:lstStyle>
            <a:lvl1pPr>
              <a:defRPr/>
            </a:lvl1pPr>
          </a:lstStyle>
          <a:p>
            <a:pPr>
              <a:defRPr/>
            </a:pPr>
            <a:endParaRPr lang="el-GR"/>
          </a:p>
        </p:txBody>
      </p:sp>
      <p:sp>
        <p:nvSpPr>
          <p:cNvPr id="4" name="17 - Θέση αριθμού διαφάνειας"/>
          <p:cNvSpPr>
            <a:spLocks noGrp="1"/>
          </p:cNvSpPr>
          <p:nvPr>
            <p:ph type="sldNum" sz="quarter" idx="12"/>
          </p:nvPr>
        </p:nvSpPr>
        <p:spPr/>
        <p:txBody>
          <a:bodyPr/>
          <a:lstStyle>
            <a:lvl1pPr>
              <a:defRPr/>
            </a:lvl1pPr>
          </a:lstStyle>
          <a:p>
            <a:pPr>
              <a:defRPr/>
            </a:pPr>
            <a:fld id="{E1F03F23-2BC1-4E38-9B57-3D3A92BABD50}" type="slidenum">
              <a:rPr lang="el-GR"/>
              <a:pPr>
                <a:defRPr/>
              </a:pPr>
              <a:t>‹#›</a:t>
            </a:fld>
            <a:endParaRPr lang="el-G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lang="el-GR" smtClean="0"/>
              <a:t>Kλικ για επεξεργασία του τίτλου</a:t>
            </a:r>
            <a:endParaRPr lang="en-US"/>
          </a:p>
        </p:txBody>
      </p:sp>
      <p:sp>
        <p:nvSpPr>
          <p:cNvPr id="3" name="2 - Θέση κειμένου"/>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a:r>
              <a:rPr lang="el-GR" smtClean="0"/>
              <a:t>Kλικ για επεξεργασία των στυλ του υποδείγματος</a:t>
            </a:r>
          </a:p>
        </p:txBody>
      </p:sp>
      <p:sp>
        <p:nvSpPr>
          <p:cNvPr id="4" name="3 - Θέση περιεχομένου"/>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
        <p:nvSpPr>
          <p:cNvPr id="5" name="4 - Θέση ημερομηνίας"/>
          <p:cNvSpPr>
            <a:spLocks noGrp="1"/>
          </p:cNvSpPr>
          <p:nvPr>
            <p:ph type="dt" sz="half" idx="10"/>
          </p:nvPr>
        </p:nvSpPr>
        <p:spPr/>
        <p:txBody>
          <a:bodyPr/>
          <a:lstStyle>
            <a:lvl1pPr>
              <a:defRPr/>
            </a:lvl1pPr>
          </a:lstStyle>
          <a:p>
            <a:pPr>
              <a:defRPr/>
            </a:pPr>
            <a:fld id="{07B773BB-8927-498A-9CFD-FDE86F017995}" type="datetimeFigureOut">
              <a:rPr lang="el-GR"/>
              <a:pPr>
                <a:defRPr/>
              </a:pPr>
              <a:t>9/5/2014</a:t>
            </a:fld>
            <a:endParaRPr lang="el-GR"/>
          </a:p>
        </p:txBody>
      </p:sp>
      <p:sp>
        <p:nvSpPr>
          <p:cNvPr id="6" name="5 - Θέση υποσέλιδου"/>
          <p:cNvSpPr>
            <a:spLocks noGrp="1"/>
          </p:cNvSpPr>
          <p:nvPr>
            <p:ph type="ftr" sz="quarter" idx="11"/>
          </p:nvPr>
        </p:nvSpPr>
        <p:spPr/>
        <p:txBody>
          <a:bodyPr/>
          <a:lstStyle>
            <a:lvl1pPr>
              <a:defRPr/>
            </a:lvl1pPr>
          </a:lstStyle>
          <a:p>
            <a:pPr>
              <a:defRPr/>
            </a:pPr>
            <a:endParaRPr lang="el-GR"/>
          </a:p>
        </p:txBody>
      </p:sp>
      <p:sp>
        <p:nvSpPr>
          <p:cNvPr id="7" name="6 - Θέση αριθμού διαφάνειας"/>
          <p:cNvSpPr>
            <a:spLocks noGrp="1"/>
          </p:cNvSpPr>
          <p:nvPr>
            <p:ph type="sldNum" sz="quarter" idx="12"/>
          </p:nvPr>
        </p:nvSpPr>
        <p:spPr>
          <a:xfrm>
            <a:off x="8156575" y="6421438"/>
            <a:ext cx="762000" cy="365125"/>
          </a:xfrm>
        </p:spPr>
        <p:txBody>
          <a:bodyPr/>
          <a:lstStyle>
            <a:lvl1pPr>
              <a:defRPr/>
            </a:lvl1pPr>
          </a:lstStyle>
          <a:p>
            <a:pPr>
              <a:defRPr/>
            </a:pPr>
            <a:fld id="{F56C8890-C675-4913-A507-8E92C2A49672}" type="slidenum">
              <a:rPr lang="el-GR"/>
              <a:pPr>
                <a:defRPr/>
              </a:pPr>
              <a:t>‹#›</a:t>
            </a:fld>
            <a:endParaRPr lang="el-G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Εικόνα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lang="el-GR" smtClean="0"/>
              <a:t>Kλικ για επεξεργασία του τίτλου</a:t>
            </a:r>
            <a:endParaRPr lang="en-US"/>
          </a:p>
        </p:txBody>
      </p:sp>
      <p:sp>
        <p:nvSpPr>
          <p:cNvPr id="3" name="2 - Θέση εικόνας"/>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normAutofit/>
          </a:bodyPr>
          <a:lstStyle>
            <a:lvl1pPr marL="0" indent="0">
              <a:buNone/>
              <a:defRPr sz="3200"/>
            </a:lvl1pPr>
          </a:lstStyle>
          <a:p>
            <a:pPr lvl="0"/>
            <a:r>
              <a:rPr lang="el-GR" noProof="0" smtClean="0"/>
              <a:t>Κάντε κλικ στο εικονίδιο για να προσθέσετε μια εικόνα</a:t>
            </a:r>
            <a:endParaRPr lang="en-US" noProof="0" dirty="0"/>
          </a:p>
        </p:txBody>
      </p:sp>
      <p:sp>
        <p:nvSpPr>
          <p:cNvPr id="4" name="3 - Θέση κειμένου"/>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a:r>
              <a:rPr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lvl1pPr>
              <a:defRPr/>
            </a:lvl1pPr>
          </a:lstStyle>
          <a:p>
            <a:pPr>
              <a:defRPr/>
            </a:pPr>
            <a:fld id="{CEBE016F-F432-4710-B1F6-216FCBCBFECB}" type="datetimeFigureOut">
              <a:rPr lang="el-GR"/>
              <a:pPr>
                <a:defRPr/>
              </a:pPr>
              <a:t>9/5/2014</a:t>
            </a:fld>
            <a:endParaRPr lang="el-GR"/>
          </a:p>
        </p:txBody>
      </p:sp>
      <p:sp>
        <p:nvSpPr>
          <p:cNvPr id="6" name="5 - Θέση υποσέλιδου"/>
          <p:cNvSpPr>
            <a:spLocks noGrp="1"/>
          </p:cNvSpPr>
          <p:nvPr>
            <p:ph type="ftr" sz="quarter" idx="11"/>
          </p:nvPr>
        </p:nvSpPr>
        <p:spPr/>
        <p:txBody>
          <a:bodyPr/>
          <a:lstStyle>
            <a:lvl1pPr>
              <a:defRPr/>
            </a:lvl1pPr>
          </a:lstStyle>
          <a:p>
            <a:pPr>
              <a:defRPr/>
            </a:pPr>
            <a:endParaRPr lang="el-GR"/>
          </a:p>
        </p:txBody>
      </p:sp>
      <p:sp>
        <p:nvSpPr>
          <p:cNvPr id="7" name="6 - Θέση αριθμού διαφάνειας"/>
          <p:cNvSpPr>
            <a:spLocks noGrp="1"/>
          </p:cNvSpPr>
          <p:nvPr>
            <p:ph type="sldNum" sz="quarter" idx="12"/>
          </p:nvPr>
        </p:nvSpPr>
        <p:spPr/>
        <p:txBody>
          <a:bodyPr/>
          <a:lstStyle>
            <a:lvl1pPr>
              <a:defRPr/>
            </a:lvl1pPr>
          </a:lstStyle>
          <a:p>
            <a:pPr>
              <a:defRPr/>
            </a:pPr>
            <a:fld id="{87A7D8E5-8988-4821-BBAA-C141982FC421}" type="slidenum">
              <a:rPr lang="el-GR"/>
              <a:pPr>
                <a:defRPr/>
              </a:pPr>
              <a:t>‹#›</a:t>
            </a:fld>
            <a:endParaRPr lang="el-G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11 - Ελεύθερη σχεδίαση"/>
          <p:cNvSpPr>
            <a:spLocks/>
          </p:cNvSpPr>
          <p:nvPr/>
        </p:nvSpPr>
        <p:spPr bwMode="auto">
          <a:xfrm>
            <a:off x="0" y="4751388"/>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a:lstStyle/>
          <a:p>
            <a:pPr fontAlgn="auto">
              <a:spcBef>
                <a:spcPts val="0"/>
              </a:spcBef>
              <a:spcAft>
                <a:spcPts val="0"/>
              </a:spcAft>
              <a:defRPr/>
            </a:pPr>
            <a:endParaRPr lang="en-US">
              <a:latin typeface="+mn-lt"/>
            </a:endParaRPr>
          </a:p>
        </p:txBody>
      </p:sp>
      <p:sp>
        <p:nvSpPr>
          <p:cNvPr id="16" name="15 - Ελεύθερη σχεδίαση"/>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a:lstStyle/>
          <a:p>
            <a:pPr fontAlgn="auto">
              <a:spcBef>
                <a:spcPts val="0"/>
              </a:spcBef>
              <a:spcAft>
                <a:spcPts val="0"/>
              </a:spcAft>
              <a:defRPr/>
            </a:pPr>
            <a:endParaRPr lang="en-US">
              <a:latin typeface="+mn-lt"/>
            </a:endParaRPr>
          </a:p>
        </p:txBody>
      </p:sp>
      <p:sp>
        <p:nvSpPr>
          <p:cNvPr id="1028" name="8 - Θέση τίτλου"/>
          <p:cNvSpPr>
            <a:spLocks noGrp="1"/>
          </p:cNvSpPr>
          <p:nvPr>
            <p:ph type="title"/>
          </p:nvPr>
        </p:nvSpPr>
        <p:spPr bwMode="auto">
          <a:xfrm>
            <a:off x="457200" y="274638"/>
            <a:ext cx="7467600" cy="1143000"/>
          </a:xfrm>
          <a:prstGeom prst="rect">
            <a:avLst/>
          </a:prstGeom>
          <a:noFill/>
          <a:ln w="9525">
            <a:noFill/>
            <a:miter lim="800000"/>
            <a:headEnd/>
            <a:tailEnd/>
          </a:ln>
        </p:spPr>
        <p:txBody>
          <a:bodyPr vert="horz" wrap="square" lIns="45720" tIns="45720" rIns="45720" bIns="45720" numCol="1" anchor="ctr" anchorCtr="0" compatLnSpc="1">
            <a:prstTxWarp prst="textNoShape">
              <a:avLst/>
            </a:prstTxWarp>
          </a:bodyPr>
          <a:lstStyle/>
          <a:p>
            <a:pPr lvl="0"/>
            <a:r>
              <a:rPr lang="el-GR" smtClean="0"/>
              <a:t>Kλικ για επεξεργασία του τίτλου</a:t>
            </a:r>
            <a:endParaRPr lang="en-US" smtClean="0"/>
          </a:p>
        </p:txBody>
      </p:sp>
      <p:sp>
        <p:nvSpPr>
          <p:cNvPr id="1029" name="29 - Θέση κειμένου"/>
          <p:cNvSpPr>
            <a:spLocks noGrp="1"/>
          </p:cNvSpPr>
          <p:nvPr>
            <p:ph type="body" idx="1"/>
          </p:nvPr>
        </p:nvSpPr>
        <p:spPr bwMode="auto">
          <a:xfrm>
            <a:off x="457200" y="1600200"/>
            <a:ext cx="7467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smtClean="0"/>
          </a:p>
        </p:txBody>
      </p:sp>
      <p:sp>
        <p:nvSpPr>
          <p:cNvPr id="10" name="9 - Θέση ημερομηνίας"/>
          <p:cNvSpPr>
            <a:spLocks noGrp="1"/>
          </p:cNvSpPr>
          <p:nvPr>
            <p:ph type="dt" sz="half" idx="2"/>
          </p:nvPr>
        </p:nvSpPr>
        <p:spPr>
          <a:xfrm>
            <a:off x="457200" y="6421438"/>
            <a:ext cx="2133600" cy="365125"/>
          </a:xfrm>
          <a:prstGeom prst="rect">
            <a:avLst/>
          </a:prstGeom>
        </p:spPr>
        <p:txBody>
          <a:bodyPr vert="horz" bIns="0" anchor="b"/>
          <a:lstStyle>
            <a:lvl1pPr algn="l" eaLnBrk="1" fontAlgn="auto" latinLnBrk="0" hangingPunct="1">
              <a:spcBef>
                <a:spcPts val="0"/>
              </a:spcBef>
              <a:spcAft>
                <a:spcPts val="0"/>
              </a:spcAft>
              <a:defRPr kumimoji="0" sz="1000" smtClean="0">
                <a:solidFill>
                  <a:schemeClr val="tx2">
                    <a:shade val="50000"/>
                  </a:schemeClr>
                </a:solidFill>
                <a:latin typeface="+mn-lt"/>
              </a:defRPr>
            </a:lvl1pPr>
          </a:lstStyle>
          <a:p>
            <a:pPr>
              <a:defRPr/>
            </a:pPr>
            <a:fld id="{FFDF9A23-FC01-499A-A6E1-D3B04F375965}" type="datetimeFigureOut">
              <a:rPr lang="el-GR"/>
              <a:pPr>
                <a:defRPr/>
              </a:pPr>
              <a:t>9/5/2014</a:t>
            </a:fld>
            <a:endParaRPr lang="el-GR"/>
          </a:p>
        </p:txBody>
      </p:sp>
      <p:sp>
        <p:nvSpPr>
          <p:cNvPr id="22" name="21 - Θέση υποσέλιδου"/>
          <p:cNvSpPr>
            <a:spLocks noGrp="1"/>
          </p:cNvSpPr>
          <p:nvPr>
            <p:ph type="ftr" sz="quarter" idx="3"/>
          </p:nvPr>
        </p:nvSpPr>
        <p:spPr>
          <a:xfrm>
            <a:off x="3124200" y="6421438"/>
            <a:ext cx="2895600" cy="365125"/>
          </a:xfrm>
          <a:prstGeom prst="rect">
            <a:avLst/>
          </a:prstGeom>
        </p:spPr>
        <p:txBody>
          <a:bodyPr vert="horz" lIns="0" rIns="0" bIns="0" anchor="b"/>
          <a:lstStyle>
            <a:lvl1pPr algn="ctr" eaLnBrk="1" fontAlgn="auto" latinLnBrk="0" hangingPunct="1">
              <a:spcBef>
                <a:spcPts val="0"/>
              </a:spcBef>
              <a:spcAft>
                <a:spcPts val="0"/>
              </a:spcAft>
              <a:defRPr kumimoji="0" sz="1000">
                <a:solidFill>
                  <a:schemeClr val="tx2">
                    <a:shade val="50000"/>
                  </a:schemeClr>
                </a:solidFill>
                <a:latin typeface="+mn-lt"/>
              </a:defRPr>
            </a:lvl1pPr>
          </a:lstStyle>
          <a:p>
            <a:pPr>
              <a:defRPr/>
            </a:pPr>
            <a:endParaRPr lang="el-GR"/>
          </a:p>
        </p:txBody>
      </p:sp>
      <p:sp>
        <p:nvSpPr>
          <p:cNvPr id="18" name="17 - Θέση αριθμού διαφάνειας"/>
          <p:cNvSpPr>
            <a:spLocks noGrp="1"/>
          </p:cNvSpPr>
          <p:nvPr>
            <p:ph type="sldNum" sz="quarter" idx="4"/>
          </p:nvPr>
        </p:nvSpPr>
        <p:spPr>
          <a:xfrm>
            <a:off x="8153400" y="6421438"/>
            <a:ext cx="762000" cy="365125"/>
          </a:xfrm>
          <a:prstGeom prst="rect">
            <a:avLst/>
          </a:prstGeom>
        </p:spPr>
        <p:txBody>
          <a:bodyPr vert="horz" lIns="0" tIns="0" rIns="0" bIns="0" anchor="b"/>
          <a:lstStyle>
            <a:lvl1pPr algn="r" eaLnBrk="1" fontAlgn="auto" latinLnBrk="0" hangingPunct="1">
              <a:spcBef>
                <a:spcPts val="0"/>
              </a:spcBef>
              <a:spcAft>
                <a:spcPts val="0"/>
              </a:spcAft>
              <a:defRPr kumimoji="0" sz="1000" smtClean="0">
                <a:solidFill>
                  <a:schemeClr val="tx2">
                    <a:shade val="50000"/>
                  </a:schemeClr>
                </a:solidFill>
                <a:latin typeface="+mn-lt"/>
              </a:defRPr>
            </a:lvl1pPr>
          </a:lstStyle>
          <a:p>
            <a:pPr>
              <a:defRPr/>
            </a:pPr>
            <a:fld id="{3B91B73E-0A70-4B2A-8C66-6EE7D71E4946}" type="slidenum">
              <a:rPr lang="el-GR"/>
              <a:pPr>
                <a:defRPr/>
              </a:pPr>
              <a:t>‹#›</a:t>
            </a:fld>
            <a:endParaRPr lang="el-GR"/>
          </a:p>
        </p:txBody>
      </p:sp>
    </p:spTree>
  </p:cSld>
  <p:clrMap bg1="dk1" tx1="lt1" bg2="dk2" tx2="lt2" accent1="accent1" accent2="accent2" accent3="accent3" accent4="accent4" accent5="accent5" accent6="accent6" hlink="hlink" folHlink="folHlink"/>
  <p:sldLayoutIdLst>
    <p:sldLayoutId id="2147484104" r:id="rId1"/>
    <p:sldLayoutId id="2147484098" r:id="rId2"/>
    <p:sldLayoutId id="2147484105" r:id="rId3"/>
    <p:sldLayoutId id="2147484099" r:id="rId4"/>
    <p:sldLayoutId id="2147484106" r:id="rId5"/>
    <p:sldLayoutId id="2147484100" r:id="rId6"/>
    <p:sldLayoutId id="2147484101" r:id="rId7"/>
    <p:sldLayoutId id="2147484107" r:id="rId8"/>
    <p:sldLayoutId id="2147484108" r:id="rId9"/>
    <p:sldLayoutId id="2147484102" r:id="rId10"/>
    <p:sldLayoutId id="2147484103" r:id="rId11"/>
  </p:sldLayoutIdLst>
  <p:txStyles>
    <p:titleStyle>
      <a:lvl1pPr algn="l" rtl="0" fontAlgn="base">
        <a:spcBef>
          <a:spcPct val="0"/>
        </a:spcBef>
        <a:spcAft>
          <a:spcPct val="0"/>
        </a:spcAft>
        <a:defRPr sz="4600" kern="1200">
          <a:solidFill>
            <a:schemeClr val="tx1"/>
          </a:solidFill>
          <a:latin typeface="+mj-lt"/>
          <a:ea typeface="+mj-ea"/>
          <a:cs typeface="+mj-cs"/>
        </a:defRPr>
      </a:lvl1pPr>
      <a:lvl2pPr algn="l" rtl="0" fontAlgn="base">
        <a:spcBef>
          <a:spcPct val="0"/>
        </a:spcBef>
        <a:spcAft>
          <a:spcPct val="0"/>
        </a:spcAft>
        <a:defRPr sz="4600">
          <a:solidFill>
            <a:schemeClr val="tx1"/>
          </a:solidFill>
          <a:latin typeface="Franklin Gothic Book" pitchFamily="34" charset="0"/>
        </a:defRPr>
      </a:lvl2pPr>
      <a:lvl3pPr algn="l" rtl="0" fontAlgn="base">
        <a:spcBef>
          <a:spcPct val="0"/>
        </a:spcBef>
        <a:spcAft>
          <a:spcPct val="0"/>
        </a:spcAft>
        <a:defRPr sz="4600">
          <a:solidFill>
            <a:schemeClr val="tx1"/>
          </a:solidFill>
          <a:latin typeface="Franklin Gothic Book" pitchFamily="34" charset="0"/>
        </a:defRPr>
      </a:lvl3pPr>
      <a:lvl4pPr algn="l" rtl="0" fontAlgn="base">
        <a:spcBef>
          <a:spcPct val="0"/>
        </a:spcBef>
        <a:spcAft>
          <a:spcPct val="0"/>
        </a:spcAft>
        <a:defRPr sz="4600">
          <a:solidFill>
            <a:schemeClr val="tx1"/>
          </a:solidFill>
          <a:latin typeface="Franklin Gothic Book" pitchFamily="34" charset="0"/>
        </a:defRPr>
      </a:lvl4pPr>
      <a:lvl5pPr algn="l" rtl="0" fontAlgn="base">
        <a:spcBef>
          <a:spcPct val="0"/>
        </a:spcBef>
        <a:spcAft>
          <a:spcPct val="0"/>
        </a:spcAft>
        <a:defRPr sz="4600">
          <a:solidFill>
            <a:schemeClr val="tx1"/>
          </a:solidFill>
          <a:latin typeface="Franklin Gothic Book" pitchFamily="34" charset="0"/>
        </a:defRPr>
      </a:lvl5pPr>
      <a:lvl6pPr marL="457200" algn="l" rtl="0" fontAlgn="base">
        <a:spcBef>
          <a:spcPct val="0"/>
        </a:spcBef>
        <a:spcAft>
          <a:spcPct val="0"/>
        </a:spcAft>
        <a:defRPr sz="4600">
          <a:solidFill>
            <a:schemeClr val="tx1"/>
          </a:solidFill>
          <a:latin typeface="Franklin Gothic Book" pitchFamily="34" charset="0"/>
        </a:defRPr>
      </a:lvl6pPr>
      <a:lvl7pPr marL="914400" algn="l" rtl="0" fontAlgn="base">
        <a:spcBef>
          <a:spcPct val="0"/>
        </a:spcBef>
        <a:spcAft>
          <a:spcPct val="0"/>
        </a:spcAft>
        <a:defRPr sz="4600">
          <a:solidFill>
            <a:schemeClr val="tx1"/>
          </a:solidFill>
          <a:latin typeface="Franklin Gothic Book" pitchFamily="34" charset="0"/>
        </a:defRPr>
      </a:lvl7pPr>
      <a:lvl8pPr marL="1371600" algn="l" rtl="0" fontAlgn="base">
        <a:spcBef>
          <a:spcPct val="0"/>
        </a:spcBef>
        <a:spcAft>
          <a:spcPct val="0"/>
        </a:spcAft>
        <a:defRPr sz="4600">
          <a:solidFill>
            <a:schemeClr val="tx1"/>
          </a:solidFill>
          <a:latin typeface="Franklin Gothic Book" pitchFamily="34" charset="0"/>
        </a:defRPr>
      </a:lvl8pPr>
      <a:lvl9pPr marL="1828800" algn="l" rtl="0" fontAlgn="base">
        <a:spcBef>
          <a:spcPct val="0"/>
        </a:spcBef>
        <a:spcAft>
          <a:spcPct val="0"/>
        </a:spcAft>
        <a:defRPr sz="4600">
          <a:solidFill>
            <a:schemeClr val="tx1"/>
          </a:solidFill>
          <a:latin typeface="Franklin Gothic Book" pitchFamily="34" charset="0"/>
        </a:defRPr>
      </a:lvl9pPr>
    </p:titleStyle>
    <p:bodyStyle>
      <a:lvl1pPr marL="419100" indent="-382588" algn="l" rtl="0" fontAlgn="base">
        <a:spcBef>
          <a:spcPct val="20000"/>
        </a:spcBef>
        <a:spcAft>
          <a:spcPct val="0"/>
        </a:spcAft>
        <a:buClr>
          <a:schemeClr val="accent1"/>
        </a:buClr>
        <a:buSzPct val="80000"/>
        <a:buFont typeface="Wingdings 2" pitchFamily="18" charset="2"/>
        <a:buChar char=""/>
        <a:defRPr sz="3000" kern="1200">
          <a:solidFill>
            <a:schemeClr val="tx1"/>
          </a:solidFill>
          <a:latin typeface="+mn-lt"/>
          <a:ea typeface="+mn-ea"/>
          <a:cs typeface="+mn-cs"/>
        </a:defRPr>
      </a:lvl1pPr>
      <a:lvl2pPr marL="722313" indent="-273050" algn="l" rtl="0" fontAlgn="base">
        <a:spcBef>
          <a:spcPct val="20000"/>
        </a:spcBef>
        <a:spcAft>
          <a:spcPct val="0"/>
        </a:spcAft>
        <a:buClr>
          <a:schemeClr val="accent1"/>
        </a:buClr>
        <a:buSzPct val="90000"/>
        <a:buFont typeface="Wingdings 2" pitchFamily="18" charset="2"/>
        <a:buChar char=""/>
        <a:defRPr sz="2600" kern="1200">
          <a:solidFill>
            <a:schemeClr val="tx1"/>
          </a:solidFill>
          <a:latin typeface="+mn-lt"/>
          <a:ea typeface="+mn-ea"/>
          <a:cs typeface="+mn-cs"/>
        </a:defRPr>
      </a:lvl2pPr>
      <a:lvl3pPr marL="1004888" indent="-255588" algn="l" rtl="0" fontAlgn="base">
        <a:spcBef>
          <a:spcPct val="20000"/>
        </a:spcBef>
        <a:spcAft>
          <a:spcPct val="0"/>
        </a:spcAft>
        <a:buClr>
          <a:schemeClr val="accent2"/>
        </a:buClr>
        <a:buSzPct val="85000"/>
        <a:buFont typeface="Arial" charset="0"/>
        <a:buChar char="○"/>
        <a:defRPr sz="2400" kern="1200">
          <a:solidFill>
            <a:schemeClr val="tx1"/>
          </a:solidFill>
          <a:latin typeface="+mn-lt"/>
          <a:ea typeface="+mn-ea"/>
          <a:cs typeface="+mn-cs"/>
        </a:defRPr>
      </a:lvl3pPr>
      <a:lvl4pPr marL="1279525" indent="-236538" algn="l" rtl="0" fontAlgn="base">
        <a:spcBef>
          <a:spcPct val="20000"/>
        </a:spcBef>
        <a:spcAft>
          <a:spcPct val="0"/>
        </a:spcAft>
        <a:buClr>
          <a:srgbClr val="8D89A4"/>
        </a:buClr>
        <a:buSzPct val="90000"/>
        <a:buFont typeface="Wingdings 2" pitchFamily="18" charset="2"/>
        <a:buChar char=""/>
        <a:defRPr sz="2000" kern="1200">
          <a:solidFill>
            <a:schemeClr val="tx1"/>
          </a:solidFill>
          <a:latin typeface="+mn-lt"/>
          <a:ea typeface="+mn-ea"/>
          <a:cs typeface="+mn-cs"/>
        </a:defRPr>
      </a:lvl4pPr>
      <a:lvl5pPr marL="1489075" indent="-182563" algn="l" rtl="0" fontAlgn="base">
        <a:spcBef>
          <a:spcPct val="20000"/>
        </a:spcBef>
        <a:spcAft>
          <a:spcPct val="0"/>
        </a:spcAft>
        <a:buClr>
          <a:srgbClr val="748560"/>
        </a:buClr>
        <a:buSzPct val="100000"/>
        <a:buFont typeface="Arial" charset="0"/>
        <a:buChar char="-"/>
        <a:defRPr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audio" Target="../media/audio1.wav"/><Relationship Id="rId1" Type="http://schemas.openxmlformats.org/officeDocument/2006/relationships/slideLayout" Target="../slideLayouts/slideLayout8.xml"/><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1 - Τίτλος"/>
          <p:cNvSpPr>
            <a:spLocks noGrp="1"/>
          </p:cNvSpPr>
          <p:nvPr>
            <p:ph type="title"/>
          </p:nvPr>
        </p:nvSpPr>
        <p:spPr/>
        <p:txBody>
          <a:bodyPr/>
          <a:lstStyle/>
          <a:p>
            <a:r>
              <a:rPr lang="el-GR" smtClean="0"/>
              <a:t>Γιατρός </a:t>
            </a:r>
          </a:p>
        </p:txBody>
      </p:sp>
      <p:sp>
        <p:nvSpPr>
          <p:cNvPr id="4" name="3 - Θέση περιεχομένου"/>
          <p:cNvSpPr>
            <a:spLocks noGrp="1"/>
          </p:cNvSpPr>
          <p:nvPr>
            <p:ph sz="quarter" idx="2"/>
          </p:nvPr>
        </p:nvSpPr>
        <p:spPr>
          <a:xfrm>
            <a:off x="468313" y="2582863"/>
            <a:ext cx="4040187" cy="3941762"/>
          </a:xfrm>
        </p:spPr>
        <p:txBody>
          <a:bodyPr>
            <a:normAutofit/>
          </a:bodyPr>
          <a:lstStyle/>
          <a:p>
            <a:pPr marL="420624" indent="-384048" fontAlgn="auto">
              <a:spcAft>
                <a:spcPts val="0"/>
              </a:spcAft>
              <a:buFont typeface="Wingdings 2"/>
              <a:buChar char=""/>
              <a:defRPr/>
            </a:pPr>
            <a:r>
              <a:rPr lang="el-GR" sz="2000" dirty="0" smtClean="0">
                <a:solidFill>
                  <a:schemeClr val="tx1">
                    <a:lumMod val="95000"/>
                    <a:lumOff val="5000"/>
                  </a:schemeClr>
                </a:solidFill>
                <a:latin typeface="Arial Narrow" pitchFamily="34" charset="0"/>
              </a:rPr>
              <a:t>Η διάγνωση , η θεραπεία ασθενειών  και γενικά η προστασία της  υγείας  του  ανθρώπου  είναι  το  αντικείμενο  της  εργασίας  του  γιατρού.  Παράλληλα  μπορεί  να  ασχοληθεί  με  την  έρευνα  καθώς  και  με την  εφαρμογή διάφορων  μεθόδων  και τεχνικών  που  προκύπτουν  από  τα  ερευνητικά  του  πορίσματα</a:t>
            </a:r>
            <a:r>
              <a:rPr lang="el-GR" sz="2000" dirty="0" smtClean="0">
                <a:latin typeface="Arial Narrow" pitchFamily="34" charset="0"/>
              </a:rPr>
              <a:t>.</a:t>
            </a:r>
            <a:endParaRPr lang="el-GR" sz="2000" dirty="0">
              <a:latin typeface="Arial Narrow" pitchFamily="34" charset="0"/>
            </a:endParaRPr>
          </a:p>
        </p:txBody>
      </p:sp>
      <p:sp>
        <p:nvSpPr>
          <p:cNvPr id="13317" name="5 - Θέση περιεχομένου"/>
          <p:cNvSpPr>
            <a:spLocks noGrp="1"/>
          </p:cNvSpPr>
          <p:nvPr>
            <p:ph sz="quarter" idx="4"/>
          </p:nvPr>
        </p:nvSpPr>
        <p:spPr>
          <a:xfrm>
            <a:off x="4645025" y="2349500"/>
            <a:ext cx="4041775" cy="3941763"/>
          </a:xfrm>
        </p:spPr>
        <p:txBody>
          <a:bodyPr/>
          <a:lstStyle/>
          <a:p>
            <a:r>
              <a:rPr lang="el-GR" sz="2000" smtClean="0">
                <a:latin typeface="Arial Narrow" pitchFamily="34" charset="0"/>
              </a:rPr>
              <a:t>Σπουδές  ιατρικής  μπορούν  να  γίνουν  στην  Ιατρική  Σχολή  των  Πανεπιστημίων  Αθήνας , Θεσσαλονίκης ,  Πάτρας , Θεσσαλίας , Ιωαννίνων , Θράκης , Κρήτης. Η  διάρκεια  των  σπουδών  είναι  12 εξάμηνα (6 έτη). Οι  πτυχιούχοι  πριν  αρχίσουν  την  εκπαίδευση τους  πρέπει να  υπηρετήσουν για  ένα  χρόνο  σαν  γενικοί  ιατροί  σε  αγροτικό  ιατρείο</a:t>
            </a:r>
            <a:r>
              <a:rPr lang="el-GR" sz="2000" smtClean="0"/>
              <a:t>.</a:t>
            </a:r>
          </a:p>
        </p:txBody>
      </p:sp>
      <p:sp>
        <p:nvSpPr>
          <p:cNvPr id="13319" name="2 - Θέση κειμένου"/>
          <p:cNvSpPr>
            <a:spLocks/>
          </p:cNvSpPr>
          <p:nvPr/>
        </p:nvSpPr>
        <p:spPr bwMode="auto">
          <a:xfrm>
            <a:off x="457200" y="1557338"/>
            <a:ext cx="4040188" cy="838200"/>
          </a:xfrm>
          <a:prstGeom prst="rect">
            <a:avLst/>
          </a:prstGeom>
          <a:noFill/>
          <a:ln w="9525">
            <a:noFill/>
            <a:miter lim="800000"/>
            <a:headEnd/>
            <a:tailEnd/>
          </a:ln>
        </p:spPr>
        <p:txBody>
          <a:bodyPr/>
          <a:lstStyle/>
          <a:p>
            <a:pPr>
              <a:spcBef>
                <a:spcPct val="20000"/>
              </a:spcBef>
              <a:buClr>
                <a:schemeClr val="accent1"/>
              </a:buClr>
              <a:buSzPct val="80000"/>
              <a:buFont typeface="Wingdings 2" pitchFamily="18" charset="2"/>
              <a:buNone/>
            </a:pPr>
            <a:r>
              <a:rPr lang="el-GR" sz="2400" b="1">
                <a:solidFill>
                  <a:schemeClr val="accent1"/>
                </a:solidFill>
              </a:rPr>
              <a:t>Περιγραφή  επαγγέλματος</a:t>
            </a:r>
          </a:p>
        </p:txBody>
      </p:sp>
      <p:sp>
        <p:nvSpPr>
          <p:cNvPr id="13320" name="4 - Θέση κειμένου"/>
          <p:cNvSpPr>
            <a:spLocks/>
          </p:cNvSpPr>
          <p:nvPr/>
        </p:nvSpPr>
        <p:spPr bwMode="auto">
          <a:xfrm>
            <a:off x="4645025" y="1557338"/>
            <a:ext cx="4041775" cy="838200"/>
          </a:xfrm>
          <a:prstGeom prst="rect">
            <a:avLst/>
          </a:prstGeom>
          <a:noFill/>
          <a:ln w="9525">
            <a:noFill/>
            <a:miter lim="800000"/>
            <a:headEnd/>
            <a:tailEnd/>
          </a:ln>
        </p:spPr>
        <p:txBody>
          <a:bodyPr/>
          <a:lstStyle/>
          <a:p>
            <a:pPr>
              <a:spcBef>
                <a:spcPct val="20000"/>
              </a:spcBef>
              <a:buClr>
                <a:schemeClr val="accent1"/>
              </a:buClr>
              <a:buSzPct val="80000"/>
              <a:buFont typeface="Wingdings 2" pitchFamily="18" charset="2"/>
              <a:buNone/>
            </a:pPr>
            <a:r>
              <a:rPr lang="el-GR" sz="2400" b="1">
                <a:solidFill>
                  <a:schemeClr val="accent1"/>
                </a:solidFill>
              </a:rPr>
              <a:t>Σπουδές  </a:t>
            </a:r>
          </a:p>
        </p:txBody>
      </p:sp>
    </p:spTree>
  </p:cSld>
  <p:clrMapOvr>
    <a:masterClrMapping/>
  </p:clrMapOvr>
  <p:transition>
    <p:dissolve/>
    <p:sndAc>
      <p:stSnd>
        <p:snd r:embed="rId2" name="wind.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1 - Τίτλος"/>
          <p:cNvSpPr>
            <a:spLocks noGrp="1"/>
          </p:cNvSpPr>
          <p:nvPr>
            <p:ph type="title"/>
          </p:nvPr>
        </p:nvSpPr>
        <p:spPr>
          <a:xfrm>
            <a:off x="1042988" y="765175"/>
            <a:ext cx="3200400" cy="730250"/>
          </a:xfrm>
        </p:spPr>
        <p:txBody>
          <a:bodyPr/>
          <a:lstStyle/>
          <a:p>
            <a:r>
              <a:rPr lang="el-GR" sz="3200" smtClean="0"/>
              <a:t>Επαγγελματικά  δικαιώματα</a:t>
            </a:r>
            <a:r>
              <a:rPr lang="el-GR" smtClean="0"/>
              <a:t> </a:t>
            </a:r>
          </a:p>
        </p:txBody>
      </p:sp>
      <p:sp>
        <p:nvSpPr>
          <p:cNvPr id="14339" name="3 - Θέση περιεχομένου"/>
          <p:cNvSpPr>
            <a:spLocks noGrp="1"/>
          </p:cNvSpPr>
          <p:nvPr>
            <p:ph sz="half" idx="1"/>
          </p:nvPr>
        </p:nvSpPr>
        <p:spPr>
          <a:xfrm>
            <a:off x="468313" y="1916113"/>
            <a:ext cx="7086600" cy="3810000"/>
          </a:xfrm>
        </p:spPr>
        <p:txBody>
          <a:bodyPr/>
          <a:lstStyle/>
          <a:p>
            <a:pPr>
              <a:buFont typeface="Wingdings 2" pitchFamily="18" charset="2"/>
              <a:buNone/>
            </a:pPr>
            <a:r>
              <a:rPr lang="el-GR" sz="2000" smtClean="0">
                <a:latin typeface="Arial Narrow" pitchFamily="34" charset="0"/>
                <a:ea typeface="Angsana New"/>
                <a:cs typeface="Angsana New"/>
              </a:rPr>
              <a:t>Άδεια  άσκησης  επαγγέλματος  χορηγείται  από  το  Υπουργείο  Υγείας  και  Πρόνοιας  ύστερα  από  πρακτική  άσκηση  διάρκειας  ενός  χρόνου , η  οποία  συνήθως  γίνεται  σε  αγροτικά  ή  ημιαστικά  ιατρεία</a:t>
            </a:r>
            <a:r>
              <a:rPr lang="el-GR" sz="2000" smtClean="0">
                <a:ea typeface="BrowalliaUPC"/>
                <a:cs typeface="BrowalliaUPC"/>
              </a:rPr>
              <a:t>. </a:t>
            </a:r>
          </a:p>
        </p:txBody>
      </p:sp>
      <p:pic>
        <p:nvPicPr>
          <p:cNvPr id="5" name="4 - Εικόνα" descr="Ιατρείο.png"/>
          <p:cNvPicPr>
            <a:picLocks noChangeAspect="1"/>
          </p:cNvPicPr>
          <p:nvPr/>
        </p:nvPicPr>
        <p:blipFill>
          <a:blip r:embed="rId3" cstate="print"/>
          <a:stretch>
            <a:fillRect/>
          </a:stretch>
        </p:blipFill>
        <p:spPr>
          <a:xfrm>
            <a:off x="539552" y="3501008"/>
            <a:ext cx="7221374" cy="280831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6" name="5 - Εικόνα" descr="δφςσ.jpg"/>
          <p:cNvPicPr>
            <a:picLocks noChangeAspect="1"/>
          </p:cNvPicPr>
          <p:nvPr/>
        </p:nvPicPr>
        <p:blipFill>
          <a:blip r:embed="rId4" cstate="print"/>
          <a:stretch>
            <a:fillRect/>
          </a:stretch>
        </p:blipFill>
        <p:spPr>
          <a:xfrm>
            <a:off x="4644008" y="1"/>
            <a:ext cx="4499992" cy="1844824"/>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transition spd="slow">
    <p:wipe dir="u"/>
    <p:sndAc>
      <p:stSnd>
        <p:snd r:embed="rId2" name="wind.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1 - Τίτλος"/>
          <p:cNvSpPr>
            <a:spLocks noGrp="1"/>
          </p:cNvSpPr>
          <p:nvPr>
            <p:ph type="title"/>
          </p:nvPr>
        </p:nvSpPr>
        <p:spPr>
          <a:xfrm rot="2259606">
            <a:off x="5556250" y="1125538"/>
            <a:ext cx="3054350" cy="863600"/>
          </a:xfrm>
        </p:spPr>
        <p:txBody>
          <a:bodyPr/>
          <a:lstStyle/>
          <a:p>
            <a:r>
              <a:rPr lang="el-GR" sz="3600" smtClean="0"/>
              <a:t>Ικανότητες  και  δεξιότητες</a:t>
            </a:r>
            <a:r>
              <a:rPr lang="el-GR" sz="2000" smtClean="0"/>
              <a:t> </a:t>
            </a:r>
          </a:p>
        </p:txBody>
      </p:sp>
      <p:pic>
        <p:nvPicPr>
          <p:cNvPr id="5" name="4 - Θέση εικόνας" descr="αρχείο λήψης (1).jpg"/>
          <p:cNvPicPr>
            <a:picLocks noGrp="1" noChangeAspect="1"/>
          </p:cNvPicPr>
          <p:nvPr>
            <p:ph type="pic" idx="1"/>
          </p:nvPr>
        </p:nvPicPr>
        <p:blipFill>
          <a:blip r:embed="rId3" cstate="print"/>
          <a:srcRect l="34005" r="34005"/>
          <a:stretch>
            <a:fillRect/>
          </a:stretch>
        </p:blipFill>
        <p:spPr/>
      </p:pic>
      <p:sp>
        <p:nvSpPr>
          <p:cNvPr id="15363" name="3 - Θέση κειμένου"/>
          <p:cNvSpPr>
            <a:spLocks noGrp="1"/>
          </p:cNvSpPr>
          <p:nvPr>
            <p:ph type="body" sz="half" idx="2"/>
          </p:nvPr>
        </p:nvSpPr>
        <p:spPr>
          <a:xfrm>
            <a:off x="5275263" y="2617788"/>
            <a:ext cx="3490912" cy="4159250"/>
          </a:xfrm>
        </p:spPr>
        <p:txBody>
          <a:bodyPr/>
          <a:lstStyle/>
          <a:p>
            <a:pPr>
              <a:buFont typeface="Arial" charset="0"/>
              <a:buChar char="•"/>
            </a:pPr>
            <a:r>
              <a:rPr lang="el-GR" sz="1800" smtClean="0">
                <a:latin typeface="Arial Narrow" pitchFamily="34" charset="0"/>
              </a:rPr>
              <a:t>Κριτική  σκέψη επινοητικότητα</a:t>
            </a:r>
            <a:endParaRPr lang="el-GR" sz="1800" smtClean="0">
              <a:solidFill>
                <a:srgbClr val="C00000"/>
              </a:solidFill>
              <a:latin typeface="Arial Narrow" pitchFamily="34" charset="0"/>
            </a:endParaRPr>
          </a:p>
          <a:p>
            <a:pPr>
              <a:buFont typeface="Arial" charset="0"/>
              <a:buChar char="•"/>
            </a:pPr>
            <a:r>
              <a:rPr lang="el-GR" sz="1800" smtClean="0">
                <a:latin typeface="Arial Narrow" pitchFamily="34" charset="0"/>
              </a:rPr>
              <a:t> συναισθήματα ωριμότητα</a:t>
            </a:r>
          </a:p>
          <a:p>
            <a:pPr>
              <a:buFont typeface="Arial" charset="0"/>
              <a:buChar char="•"/>
            </a:pPr>
            <a:r>
              <a:rPr lang="el-GR" sz="1800" smtClean="0">
                <a:latin typeface="Arial Narrow" pitchFamily="34" charset="0"/>
              </a:rPr>
              <a:t> ανεξαρτησία </a:t>
            </a:r>
          </a:p>
          <a:p>
            <a:pPr>
              <a:buFont typeface="Arial" charset="0"/>
              <a:buChar char="•"/>
            </a:pPr>
            <a:r>
              <a:rPr lang="el-GR" sz="1800" smtClean="0">
                <a:latin typeface="Arial Narrow" pitchFamily="34" charset="0"/>
              </a:rPr>
              <a:t> εγκαρδιότητα </a:t>
            </a:r>
          </a:p>
          <a:p>
            <a:pPr>
              <a:buFont typeface="Arial" charset="0"/>
              <a:buChar char="•"/>
            </a:pPr>
            <a:r>
              <a:rPr lang="el-GR" sz="1800" smtClean="0">
                <a:latin typeface="Arial Narrow" pitchFamily="34" charset="0"/>
              </a:rPr>
              <a:t> ενθουσιασμός </a:t>
            </a:r>
          </a:p>
          <a:p>
            <a:pPr>
              <a:buFont typeface="Arial" charset="0"/>
              <a:buChar char="•"/>
            </a:pPr>
            <a:r>
              <a:rPr lang="el-GR" sz="1800" smtClean="0">
                <a:solidFill>
                  <a:srgbClr val="C00000"/>
                </a:solidFill>
                <a:latin typeface="Arial Narrow" pitchFamily="34" charset="0"/>
              </a:rPr>
              <a:t> </a:t>
            </a:r>
            <a:r>
              <a:rPr lang="el-GR" sz="1800" smtClean="0">
                <a:latin typeface="Arial Narrow" pitchFamily="34" charset="0"/>
              </a:rPr>
              <a:t>ευσυνειδησία </a:t>
            </a:r>
          </a:p>
          <a:p>
            <a:pPr>
              <a:buFont typeface="Arial" charset="0"/>
              <a:buChar char="•"/>
            </a:pPr>
            <a:r>
              <a:rPr lang="el-GR" sz="1800" smtClean="0">
                <a:latin typeface="Arial Narrow" pitchFamily="34" charset="0"/>
              </a:rPr>
              <a:t> ευαισθησία </a:t>
            </a:r>
          </a:p>
          <a:p>
            <a:pPr>
              <a:buFont typeface="Arial" charset="0"/>
              <a:buChar char="•"/>
            </a:pPr>
            <a:r>
              <a:rPr lang="el-GR" sz="1800" smtClean="0">
                <a:latin typeface="Arial Narrow" pitchFamily="34" charset="0"/>
              </a:rPr>
              <a:t> κοινωνική  επιδεξιότητα</a:t>
            </a:r>
          </a:p>
          <a:p>
            <a:pPr>
              <a:buFont typeface="Arial" charset="0"/>
              <a:buChar char="•"/>
            </a:pPr>
            <a:r>
              <a:rPr lang="el-GR" sz="1800" smtClean="0">
                <a:latin typeface="Arial Narrow" pitchFamily="34" charset="0"/>
              </a:rPr>
              <a:t> δυναμισμός </a:t>
            </a:r>
          </a:p>
          <a:p>
            <a:pPr>
              <a:buFont typeface="Arial" charset="0"/>
              <a:buChar char="•"/>
            </a:pPr>
            <a:r>
              <a:rPr lang="el-GR" sz="1800" smtClean="0">
                <a:latin typeface="Arial Narrow" pitchFamily="34" charset="0"/>
              </a:rPr>
              <a:t> συνέπεια</a:t>
            </a:r>
          </a:p>
          <a:p>
            <a:pPr>
              <a:buFont typeface="Arial" charset="0"/>
              <a:buChar char="•"/>
            </a:pPr>
            <a:r>
              <a:rPr lang="el-GR" sz="1800" smtClean="0">
                <a:latin typeface="Arial Narrow" pitchFamily="34" charset="0"/>
              </a:rPr>
              <a:t> ηρεμία </a:t>
            </a:r>
          </a:p>
        </p:txBody>
      </p:sp>
    </p:spTree>
  </p:cSld>
  <p:clrMapOvr>
    <a:masterClrMapping/>
  </p:clrMapOvr>
  <p:transition spd="slow">
    <p:wedge/>
    <p:sndAc>
      <p:stSnd>
        <p:snd r:embed="rId2" name="wind.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1 - Τίτλος"/>
          <p:cNvSpPr>
            <a:spLocks noGrp="1"/>
          </p:cNvSpPr>
          <p:nvPr>
            <p:ph type="title"/>
          </p:nvPr>
        </p:nvSpPr>
        <p:spPr>
          <a:xfrm>
            <a:off x="457200" y="-171450"/>
            <a:ext cx="8229600" cy="1143000"/>
          </a:xfrm>
        </p:spPr>
        <p:txBody>
          <a:bodyPr/>
          <a:lstStyle/>
          <a:p>
            <a:r>
              <a:rPr lang="el-GR" sz="3600" b="1" smtClean="0">
                <a:ea typeface="Arabic Typesetting"/>
                <a:cs typeface="Arabic Typesetting"/>
              </a:rPr>
              <a:t>ειδικότητες  ιατρικής</a:t>
            </a:r>
            <a:r>
              <a:rPr lang="el-GR" sz="1800" smtClean="0">
                <a:ea typeface="Arabic Typesetting"/>
                <a:cs typeface="Arabic Typesetting"/>
              </a:rPr>
              <a:t>  </a:t>
            </a:r>
          </a:p>
        </p:txBody>
      </p:sp>
      <p:sp>
        <p:nvSpPr>
          <p:cNvPr id="16388" name="4 - Θέση περιεχομένου"/>
          <p:cNvSpPr>
            <a:spLocks noGrp="1"/>
          </p:cNvSpPr>
          <p:nvPr>
            <p:ph sz="quarter" idx="2"/>
          </p:nvPr>
        </p:nvSpPr>
        <p:spPr>
          <a:xfrm>
            <a:off x="467544" y="1484784"/>
            <a:ext cx="3322638" cy="4661842"/>
          </a:xfrm>
        </p:spPr>
        <p:txBody>
          <a:bodyPr/>
          <a:lstStyle/>
          <a:p>
            <a:r>
              <a:rPr lang="el-GR" sz="2000" dirty="0" smtClean="0">
                <a:solidFill>
                  <a:schemeClr val="bg1"/>
                </a:solidFill>
                <a:latin typeface="Arial Narrow" pitchFamily="34" charset="0"/>
                <a:ea typeface="Arabic Typesetting"/>
                <a:cs typeface="Arabic Typesetting"/>
              </a:rPr>
              <a:t>Αγγειοχειρουργός</a:t>
            </a:r>
          </a:p>
          <a:p>
            <a:r>
              <a:rPr lang="el-GR" sz="2000" dirty="0" smtClean="0">
                <a:solidFill>
                  <a:schemeClr val="bg1"/>
                </a:solidFill>
                <a:latin typeface="Arial Narrow" pitchFamily="34" charset="0"/>
                <a:ea typeface="Arabic Typesetting"/>
                <a:cs typeface="Arabic Typesetting"/>
              </a:rPr>
              <a:t> Αθλητίατρος </a:t>
            </a:r>
          </a:p>
          <a:p>
            <a:r>
              <a:rPr lang="el-GR" sz="2000" dirty="0" smtClean="0">
                <a:solidFill>
                  <a:schemeClr val="bg1"/>
                </a:solidFill>
                <a:latin typeface="Arial Narrow" pitchFamily="34" charset="0"/>
                <a:ea typeface="Arabic Typesetting"/>
                <a:cs typeface="Arabic Typesetting"/>
              </a:rPr>
              <a:t>Αιματολόγος</a:t>
            </a:r>
          </a:p>
          <a:p>
            <a:r>
              <a:rPr lang="el-GR" sz="2000" dirty="0" err="1" smtClean="0">
                <a:solidFill>
                  <a:schemeClr val="bg1"/>
                </a:solidFill>
                <a:latin typeface="Arial Narrow" pitchFamily="34" charset="0"/>
                <a:ea typeface="Arabic Typesetting"/>
                <a:cs typeface="Arabic Typesetting"/>
              </a:rPr>
              <a:t>Ακτινοδιαγνώστης</a:t>
            </a:r>
            <a:endParaRPr lang="el-GR" sz="2000" dirty="0" smtClean="0">
              <a:solidFill>
                <a:schemeClr val="bg1"/>
              </a:solidFill>
              <a:latin typeface="Arial Narrow" pitchFamily="34" charset="0"/>
              <a:ea typeface="Arabic Typesetting"/>
              <a:cs typeface="Arabic Typesetting"/>
            </a:endParaRPr>
          </a:p>
          <a:p>
            <a:r>
              <a:rPr lang="el-GR" sz="2000" dirty="0" err="1" smtClean="0">
                <a:solidFill>
                  <a:schemeClr val="bg1"/>
                </a:solidFill>
                <a:latin typeface="Arial Narrow" pitchFamily="34" charset="0"/>
                <a:ea typeface="Arabic Typesetting"/>
                <a:cs typeface="Arabic Typesetting"/>
              </a:rPr>
              <a:t>Ακτινοθεραπευτής</a:t>
            </a:r>
            <a:r>
              <a:rPr lang="el-GR" sz="2000" dirty="0" smtClean="0">
                <a:solidFill>
                  <a:schemeClr val="bg1"/>
                </a:solidFill>
                <a:latin typeface="Arial Narrow" pitchFamily="34" charset="0"/>
                <a:ea typeface="Arabic Typesetting"/>
                <a:cs typeface="Arabic Typesetting"/>
              </a:rPr>
              <a:t> – </a:t>
            </a:r>
            <a:r>
              <a:rPr lang="el-GR" sz="2000" dirty="0" err="1" smtClean="0">
                <a:solidFill>
                  <a:schemeClr val="bg1"/>
                </a:solidFill>
                <a:latin typeface="Arial Narrow" pitchFamily="34" charset="0"/>
                <a:ea typeface="Arabic Typesetting"/>
                <a:cs typeface="Arabic Typesetting"/>
              </a:rPr>
              <a:t>ογκολόγος</a:t>
            </a:r>
            <a:endParaRPr lang="el-GR" sz="2000" dirty="0" smtClean="0">
              <a:solidFill>
                <a:schemeClr val="bg1"/>
              </a:solidFill>
              <a:latin typeface="Arial Narrow" pitchFamily="34" charset="0"/>
              <a:ea typeface="Arabic Typesetting"/>
              <a:cs typeface="Arabic Typesetting"/>
            </a:endParaRPr>
          </a:p>
          <a:p>
            <a:r>
              <a:rPr lang="el-GR" sz="2000" dirty="0" smtClean="0">
                <a:solidFill>
                  <a:schemeClr val="bg1"/>
                </a:solidFill>
                <a:latin typeface="Arial Narrow" pitchFamily="34" charset="0"/>
                <a:ea typeface="Arabic Typesetting"/>
                <a:cs typeface="Arabic Typesetting"/>
              </a:rPr>
              <a:t>Αλλεργιολόγος</a:t>
            </a:r>
          </a:p>
          <a:p>
            <a:r>
              <a:rPr lang="el-GR" sz="2000" dirty="0" smtClean="0">
                <a:solidFill>
                  <a:schemeClr val="bg1"/>
                </a:solidFill>
                <a:latin typeface="Arial Narrow" pitchFamily="34" charset="0"/>
                <a:ea typeface="Arabic Typesetting"/>
                <a:cs typeface="Arabic Typesetting"/>
              </a:rPr>
              <a:t>Αναισθησιολόγος</a:t>
            </a:r>
          </a:p>
          <a:p>
            <a:r>
              <a:rPr lang="el-GR" sz="2000" dirty="0" smtClean="0">
                <a:solidFill>
                  <a:schemeClr val="bg1"/>
                </a:solidFill>
                <a:latin typeface="Arial Narrow" pitchFamily="34" charset="0"/>
                <a:ea typeface="Arabic Typesetting"/>
                <a:cs typeface="Arabic Typesetting"/>
              </a:rPr>
              <a:t>Γαστρεντερολόγος</a:t>
            </a:r>
          </a:p>
          <a:p>
            <a:r>
              <a:rPr lang="el-GR" sz="2000" dirty="0" smtClean="0">
                <a:solidFill>
                  <a:schemeClr val="bg1"/>
                </a:solidFill>
                <a:latin typeface="Arial Narrow" pitchFamily="34" charset="0"/>
                <a:ea typeface="Arabic Typesetting"/>
                <a:cs typeface="Arabic Typesetting"/>
              </a:rPr>
              <a:t>Δερματολόγος</a:t>
            </a:r>
          </a:p>
          <a:p>
            <a:endParaRPr lang="el-GR" sz="1600" dirty="0" smtClean="0">
              <a:latin typeface="Arial Narrow" pitchFamily="34" charset="0"/>
              <a:ea typeface="Arabic Typesetting"/>
              <a:cs typeface="Arabic Typesetting"/>
            </a:endParaRPr>
          </a:p>
          <a:p>
            <a:pPr>
              <a:buFont typeface="Wingdings 2" pitchFamily="18" charset="2"/>
              <a:buNone/>
            </a:pPr>
            <a:endParaRPr lang="el-GR" sz="1600" dirty="0" smtClean="0"/>
          </a:p>
        </p:txBody>
      </p:sp>
      <p:sp>
        <p:nvSpPr>
          <p:cNvPr id="16389" name="5 - Θέση περιεχομένου"/>
          <p:cNvSpPr>
            <a:spLocks noGrp="1"/>
          </p:cNvSpPr>
          <p:nvPr>
            <p:ph sz="quarter" idx="4"/>
          </p:nvPr>
        </p:nvSpPr>
        <p:spPr>
          <a:xfrm>
            <a:off x="395536" y="692696"/>
            <a:ext cx="7416800" cy="792163"/>
          </a:xfrm>
        </p:spPr>
        <p:txBody>
          <a:bodyPr/>
          <a:lstStyle/>
          <a:p>
            <a:pPr>
              <a:buFont typeface="Wingdings 2" pitchFamily="18" charset="2"/>
              <a:buNone/>
            </a:pPr>
            <a:r>
              <a:rPr lang="el-GR" sz="1800" dirty="0" smtClean="0">
                <a:latin typeface="Arial Narrow" pitchFamily="34" charset="0"/>
                <a:ea typeface="Angsana New"/>
                <a:cs typeface="Angsana New"/>
              </a:rPr>
              <a:t>Όλες  οι  ιατρικές  ειδικότητες  ανήκουν  σε  4  βασικούς  κλάδους  της  ιατρικής  επιστήμης.</a:t>
            </a:r>
          </a:p>
        </p:txBody>
      </p:sp>
      <p:sp>
        <p:nvSpPr>
          <p:cNvPr id="16393" name="4 - Θέση περιεχομένου"/>
          <p:cNvSpPr>
            <a:spLocks/>
          </p:cNvSpPr>
          <p:nvPr/>
        </p:nvSpPr>
        <p:spPr bwMode="auto">
          <a:xfrm>
            <a:off x="5508104" y="1412776"/>
            <a:ext cx="2887662" cy="5256584"/>
          </a:xfrm>
          <a:prstGeom prst="rect">
            <a:avLst/>
          </a:prstGeom>
          <a:noFill/>
          <a:ln w="9525">
            <a:noFill/>
            <a:miter lim="800000"/>
            <a:headEnd/>
            <a:tailEnd/>
          </a:ln>
        </p:spPr>
        <p:txBody>
          <a:bodyPr/>
          <a:lstStyle/>
          <a:p>
            <a:pPr marL="419100" indent="-382588">
              <a:spcBef>
                <a:spcPct val="20000"/>
              </a:spcBef>
              <a:buClr>
                <a:schemeClr val="accent1"/>
              </a:buClr>
              <a:buSzPct val="80000"/>
              <a:buFont typeface="Wingdings 2" pitchFamily="18" charset="2"/>
              <a:buChar char=""/>
            </a:pPr>
            <a:r>
              <a:rPr lang="el-GR" sz="2000" dirty="0">
                <a:solidFill>
                  <a:schemeClr val="bg1"/>
                </a:solidFill>
                <a:latin typeface="Arial Narrow" pitchFamily="34" charset="0"/>
                <a:ea typeface="Arabic Typesetting"/>
                <a:cs typeface="Arabic Typesetting"/>
              </a:rPr>
              <a:t>Ιατροδικαστής</a:t>
            </a:r>
          </a:p>
          <a:p>
            <a:pPr marL="419100" indent="-382588">
              <a:spcBef>
                <a:spcPct val="20000"/>
              </a:spcBef>
              <a:buClr>
                <a:schemeClr val="accent1"/>
              </a:buClr>
              <a:buSzPct val="80000"/>
              <a:buFont typeface="Wingdings 2" pitchFamily="18" charset="2"/>
              <a:buChar char=""/>
            </a:pPr>
            <a:r>
              <a:rPr lang="el-GR" sz="2000" dirty="0">
                <a:solidFill>
                  <a:schemeClr val="bg1"/>
                </a:solidFill>
                <a:latin typeface="Arial Narrow" pitchFamily="34" charset="0"/>
                <a:ea typeface="Arabic Typesetting"/>
                <a:cs typeface="Arabic Typesetting"/>
              </a:rPr>
              <a:t> Ιατρός γενικής ιατρικής</a:t>
            </a:r>
          </a:p>
          <a:p>
            <a:pPr marL="419100" indent="-382588">
              <a:spcBef>
                <a:spcPct val="20000"/>
              </a:spcBef>
              <a:buClr>
                <a:schemeClr val="accent1"/>
              </a:buClr>
              <a:buSzPct val="80000"/>
              <a:buFont typeface="Wingdings 2" pitchFamily="18" charset="2"/>
              <a:buChar char=""/>
            </a:pPr>
            <a:r>
              <a:rPr lang="el-GR" sz="2000" dirty="0">
                <a:solidFill>
                  <a:schemeClr val="bg1"/>
                </a:solidFill>
                <a:latin typeface="Arial Narrow" pitchFamily="34" charset="0"/>
                <a:ea typeface="Arabic Typesetting"/>
                <a:cs typeface="Arabic Typesetting"/>
              </a:rPr>
              <a:t>Παθολόγος</a:t>
            </a:r>
          </a:p>
          <a:p>
            <a:pPr marL="419100" indent="-382588">
              <a:spcBef>
                <a:spcPct val="20000"/>
              </a:spcBef>
              <a:buClr>
                <a:schemeClr val="accent1"/>
              </a:buClr>
              <a:buSzPct val="80000"/>
              <a:buFont typeface="Wingdings 2" pitchFamily="18" charset="2"/>
              <a:buChar char=""/>
            </a:pPr>
            <a:r>
              <a:rPr lang="el-GR" sz="2000" dirty="0">
                <a:solidFill>
                  <a:schemeClr val="bg1"/>
                </a:solidFill>
                <a:latin typeface="Arial Narrow" pitchFamily="34" charset="0"/>
                <a:ea typeface="Arabic Typesetting"/>
                <a:cs typeface="Arabic Typesetting"/>
              </a:rPr>
              <a:t>Ιατρός εργασίας</a:t>
            </a:r>
          </a:p>
          <a:p>
            <a:pPr marL="419100" indent="-382588">
              <a:spcBef>
                <a:spcPct val="20000"/>
              </a:spcBef>
              <a:buClr>
                <a:schemeClr val="accent1"/>
              </a:buClr>
              <a:buSzPct val="80000"/>
              <a:buFont typeface="Wingdings 2" pitchFamily="18" charset="2"/>
              <a:buChar char=""/>
            </a:pPr>
            <a:r>
              <a:rPr lang="el-GR" sz="2000" dirty="0">
                <a:solidFill>
                  <a:schemeClr val="bg1"/>
                </a:solidFill>
                <a:latin typeface="Arial Narrow" pitchFamily="34" charset="0"/>
                <a:ea typeface="Arabic Typesetting"/>
                <a:cs typeface="Arabic Typesetting"/>
              </a:rPr>
              <a:t>Καρδιολόγος</a:t>
            </a:r>
          </a:p>
          <a:p>
            <a:pPr marL="419100" indent="-382588">
              <a:spcBef>
                <a:spcPct val="20000"/>
              </a:spcBef>
              <a:buClr>
                <a:schemeClr val="accent1"/>
              </a:buClr>
              <a:buSzPct val="80000"/>
              <a:buFont typeface="Wingdings 2" pitchFamily="18" charset="2"/>
              <a:buChar char=""/>
            </a:pPr>
            <a:r>
              <a:rPr lang="el-GR" sz="2000" dirty="0" err="1">
                <a:solidFill>
                  <a:schemeClr val="bg1"/>
                </a:solidFill>
                <a:latin typeface="Arial Narrow" pitchFamily="34" charset="0"/>
                <a:ea typeface="Arabic Typesetting"/>
                <a:cs typeface="Arabic Typesetting"/>
              </a:rPr>
              <a:t>Κυτταρολόγος</a:t>
            </a:r>
            <a:endParaRPr lang="el-GR" sz="2000" dirty="0">
              <a:solidFill>
                <a:schemeClr val="bg1"/>
              </a:solidFill>
              <a:latin typeface="Arial Narrow" pitchFamily="34" charset="0"/>
              <a:ea typeface="Arabic Typesetting"/>
              <a:cs typeface="Arabic Typesetting"/>
            </a:endParaRPr>
          </a:p>
          <a:p>
            <a:pPr marL="419100" indent="-382588">
              <a:spcBef>
                <a:spcPct val="20000"/>
              </a:spcBef>
              <a:buClr>
                <a:schemeClr val="accent1"/>
              </a:buClr>
              <a:buSzPct val="80000"/>
              <a:buFont typeface="Wingdings 2" pitchFamily="18" charset="2"/>
              <a:buChar char=""/>
            </a:pPr>
            <a:r>
              <a:rPr lang="el-GR" sz="2000" dirty="0">
                <a:solidFill>
                  <a:schemeClr val="bg1"/>
                </a:solidFill>
                <a:latin typeface="Arial Narrow" pitchFamily="34" charset="0"/>
                <a:ea typeface="Arabic Typesetting"/>
                <a:cs typeface="Arabic Typesetting"/>
              </a:rPr>
              <a:t>Γυναικολόγος</a:t>
            </a:r>
          </a:p>
          <a:p>
            <a:pPr marL="419100" indent="-382588">
              <a:spcBef>
                <a:spcPct val="20000"/>
              </a:spcBef>
              <a:buClr>
                <a:schemeClr val="accent1"/>
              </a:buClr>
              <a:buSzPct val="80000"/>
              <a:buFont typeface="Wingdings 2" pitchFamily="18" charset="2"/>
              <a:buChar char=""/>
            </a:pPr>
            <a:r>
              <a:rPr lang="el-GR" sz="2000" dirty="0">
                <a:solidFill>
                  <a:schemeClr val="bg1"/>
                </a:solidFill>
                <a:latin typeface="Arial Narrow" pitchFamily="34" charset="0"/>
                <a:ea typeface="Arabic Typesetting"/>
                <a:cs typeface="Arabic Typesetting"/>
              </a:rPr>
              <a:t>Μικροβιολόγος</a:t>
            </a:r>
          </a:p>
          <a:p>
            <a:pPr marL="419100" indent="-382588">
              <a:spcBef>
                <a:spcPct val="20000"/>
              </a:spcBef>
              <a:buClr>
                <a:schemeClr val="accent1"/>
              </a:buClr>
              <a:buSzPct val="80000"/>
              <a:buFont typeface="Wingdings 2" pitchFamily="18" charset="2"/>
              <a:buChar char=""/>
            </a:pPr>
            <a:r>
              <a:rPr lang="el-GR" sz="2000" dirty="0">
                <a:solidFill>
                  <a:schemeClr val="bg1"/>
                </a:solidFill>
                <a:latin typeface="Arial Narrow" pitchFamily="34" charset="0"/>
                <a:ea typeface="Arabic Typesetting"/>
                <a:cs typeface="Arabic Typesetting"/>
              </a:rPr>
              <a:t>Νευρολόγος</a:t>
            </a:r>
          </a:p>
          <a:p>
            <a:pPr marL="419100" indent="-382588">
              <a:spcBef>
                <a:spcPct val="20000"/>
              </a:spcBef>
              <a:buClr>
                <a:schemeClr val="accent1"/>
              </a:buClr>
              <a:buSzPct val="80000"/>
              <a:buFont typeface="Wingdings 2" pitchFamily="18" charset="2"/>
              <a:buChar char=""/>
            </a:pPr>
            <a:r>
              <a:rPr lang="el-GR" sz="2000" dirty="0">
                <a:solidFill>
                  <a:schemeClr val="bg1"/>
                </a:solidFill>
                <a:latin typeface="Arial Narrow" pitchFamily="34" charset="0"/>
                <a:ea typeface="Arabic Typesetting"/>
                <a:cs typeface="Arabic Typesetting"/>
              </a:rPr>
              <a:t>Νευροχειρουργός</a:t>
            </a:r>
          </a:p>
          <a:p>
            <a:pPr marL="419100" indent="-382588">
              <a:spcBef>
                <a:spcPct val="20000"/>
              </a:spcBef>
              <a:buClr>
                <a:schemeClr val="accent1"/>
              </a:buClr>
              <a:buSzPct val="80000"/>
              <a:buFont typeface="Wingdings 2" pitchFamily="18" charset="2"/>
              <a:buChar char=""/>
            </a:pPr>
            <a:r>
              <a:rPr lang="el-GR" sz="2000" dirty="0">
                <a:solidFill>
                  <a:schemeClr val="bg1"/>
                </a:solidFill>
                <a:latin typeface="Arial Narrow" pitchFamily="34" charset="0"/>
                <a:ea typeface="Arabic Typesetting"/>
                <a:cs typeface="Arabic Typesetting"/>
              </a:rPr>
              <a:t>Νεφρολόγος</a:t>
            </a:r>
          </a:p>
          <a:p>
            <a:pPr marL="419100" indent="-382588">
              <a:spcBef>
                <a:spcPct val="20000"/>
              </a:spcBef>
              <a:buClr>
                <a:schemeClr val="accent1"/>
              </a:buClr>
              <a:buSzPct val="80000"/>
              <a:buFont typeface="Wingdings 2" pitchFamily="18" charset="2"/>
              <a:buNone/>
            </a:pPr>
            <a:endParaRPr lang="el-GR" sz="2000" dirty="0">
              <a:solidFill>
                <a:schemeClr val="bg1"/>
              </a:solidFill>
            </a:endParaRPr>
          </a:p>
        </p:txBody>
      </p:sp>
      <p:sp>
        <p:nvSpPr>
          <p:cNvPr id="16394" name="4 - Θέση περιεχομένου"/>
          <p:cNvSpPr>
            <a:spLocks/>
          </p:cNvSpPr>
          <p:nvPr/>
        </p:nvSpPr>
        <p:spPr bwMode="auto">
          <a:xfrm>
            <a:off x="5213350" y="1196975"/>
            <a:ext cx="2887663" cy="3941763"/>
          </a:xfrm>
          <a:prstGeom prst="rect">
            <a:avLst/>
          </a:prstGeom>
          <a:noFill/>
          <a:ln w="9525">
            <a:noFill/>
            <a:miter lim="800000"/>
            <a:headEnd/>
            <a:tailEnd/>
          </a:ln>
        </p:spPr>
        <p:txBody>
          <a:bodyPr/>
          <a:lstStyle/>
          <a:p>
            <a:pPr marL="419100" indent="-382588">
              <a:spcBef>
                <a:spcPct val="20000"/>
              </a:spcBef>
              <a:buClr>
                <a:schemeClr val="accent1"/>
              </a:buClr>
              <a:buSzPct val="80000"/>
              <a:buFont typeface="Wingdings 2" pitchFamily="18" charset="2"/>
              <a:buNone/>
            </a:pPr>
            <a:endParaRPr lang="el-GR" dirty="0"/>
          </a:p>
        </p:txBody>
      </p:sp>
    </p:spTree>
  </p:cSld>
  <p:clrMapOvr>
    <a:masterClrMapping/>
  </p:clrMapOvr>
  <p:transition spd="slow">
    <p:cover/>
    <p:sndAc>
      <p:stSnd>
        <p:snd r:embed="rId2" name="wind.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539552" y="1844824"/>
            <a:ext cx="6629400" cy="1826363"/>
          </a:xfrm>
        </p:spPr>
        <p:txBody>
          <a:bodyPr/>
          <a:lstStyle/>
          <a:p>
            <a:pPr marL="419100" indent="-382588">
              <a:spcBef>
                <a:spcPct val="20000"/>
              </a:spcBef>
            </a:pPr>
            <a:r>
              <a:rPr lang="el-GR" sz="2400" dirty="0" smtClean="0">
                <a:latin typeface="Arial Narrow" pitchFamily="34" charset="0"/>
                <a:ea typeface="Arabic Typesetting"/>
                <a:cs typeface="Arabic Typesetting"/>
              </a:rPr>
              <a:t>     </a:t>
            </a:r>
            <a:r>
              <a:rPr lang="el-GR" sz="2400" dirty="0" smtClean="0">
                <a:solidFill>
                  <a:schemeClr val="bg1"/>
                </a:solidFill>
                <a:latin typeface="Arial Narrow" pitchFamily="34" charset="0"/>
                <a:ea typeface="Arabic Typesetting"/>
                <a:cs typeface="Arabic Typesetting"/>
              </a:rPr>
              <a:t>Ορθοπεδικός</a:t>
            </a:r>
            <a:r>
              <a:rPr lang="el-GR" sz="2400" dirty="0" smtClean="0">
                <a:solidFill>
                  <a:schemeClr val="bg1"/>
                </a:solidFill>
                <a:latin typeface="Arial Narrow" pitchFamily="34" charset="0"/>
                <a:ea typeface="Arabic Typesetting"/>
                <a:cs typeface="Arabic Typesetting"/>
              </a:rPr>
              <a:t/>
            </a:r>
            <a:br>
              <a:rPr lang="el-GR" sz="2400" dirty="0" smtClean="0">
                <a:solidFill>
                  <a:schemeClr val="bg1"/>
                </a:solidFill>
                <a:latin typeface="Arial Narrow" pitchFamily="34" charset="0"/>
                <a:ea typeface="Arabic Typesetting"/>
                <a:cs typeface="Arabic Typesetting"/>
              </a:rPr>
            </a:br>
            <a:r>
              <a:rPr lang="el-GR" sz="2400" dirty="0" smtClean="0">
                <a:solidFill>
                  <a:schemeClr val="bg1"/>
                </a:solidFill>
                <a:latin typeface="Arial Narrow" pitchFamily="34" charset="0"/>
                <a:ea typeface="Arabic Typesetting"/>
                <a:cs typeface="Arabic Typesetting"/>
              </a:rPr>
              <a:t>Ομοιοπαθητικός</a:t>
            </a:r>
            <a:br>
              <a:rPr lang="el-GR" sz="2400" dirty="0" smtClean="0">
                <a:solidFill>
                  <a:schemeClr val="bg1"/>
                </a:solidFill>
                <a:latin typeface="Arial Narrow" pitchFamily="34" charset="0"/>
                <a:ea typeface="Arabic Typesetting"/>
                <a:cs typeface="Arabic Typesetting"/>
              </a:rPr>
            </a:br>
            <a:r>
              <a:rPr lang="el-GR" sz="2400" dirty="0" smtClean="0">
                <a:solidFill>
                  <a:schemeClr val="bg1"/>
                </a:solidFill>
                <a:latin typeface="Arial Narrow" pitchFamily="34" charset="0"/>
                <a:ea typeface="Arabic Typesetting"/>
                <a:cs typeface="Arabic Typesetting"/>
              </a:rPr>
              <a:t>Οφθαλμίατρος</a:t>
            </a:r>
            <a:br>
              <a:rPr lang="el-GR" sz="2400" dirty="0" smtClean="0">
                <a:solidFill>
                  <a:schemeClr val="bg1"/>
                </a:solidFill>
                <a:latin typeface="Arial Narrow" pitchFamily="34" charset="0"/>
                <a:ea typeface="Arabic Typesetting"/>
                <a:cs typeface="Arabic Typesetting"/>
              </a:rPr>
            </a:br>
            <a:r>
              <a:rPr lang="el-GR" sz="2400" dirty="0" smtClean="0">
                <a:solidFill>
                  <a:schemeClr val="bg1"/>
                </a:solidFill>
                <a:latin typeface="Arial Narrow" pitchFamily="34" charset="0"/>
                <a:ea typeface="Arabic Typesetting"/>
                <a:cs typeface="Arabic Typesetting"/>
              </a:rPr>
              <a:t>Παθολόγος-ανατόμος</a:t>
            </a:r>
            <a:br>
              <a:rPr lang="el-GR" sz="2400" dirty="0" smtClean="0">
                <a:solidFill>
                  <a:schemeClr val="bg1"/>
                </a:solidFill>
                <a:latin typeface="Arial Narrow" pitchFamily="34" charset="0"/>
                <a:ea typeface="Arabic Typesetting"/>
                <a:cs typeface="Arabic Typesetting"/>
              </a:rPr>
            </a:br>
            <a:r>
              <a:rPr lang="el-GR" sz="2400" dirty="0" smtClean="0">
                <a:solidFill>
                  <a:schemeClr val="bg1"/>
                </a:solidFill>
                <a:latin typeface="Arial Narrow" pitchFamily="34" charset="0"/>
                <a:ea typeface="Arabic Typesetting"/>
                <a:cs typeface="Arabic Typesetting"/>
              </a:rPr>
              <a:t>Παιδίατρος</a:t>
            </a:r>
            <a:br>
              <a:rPr lang="el-GR" sz="2400" dirty="0" smtClean="0">
                <a:solidFill>
                  <a:schemeClr val="bg1"/>
                </a:solidFill>
                <a:latin typeface="Arial Narrow" pitchFamily="34" charset="0"/>
                <a:ea typeface="Arabic Typesetting"/>
                <a:cs typeface="Arabic Typesetting"/>
              </a:rPr>
            </a:br>
            <a:r>
              <a:rPr lang="el-GR" sz="2400" dirty="0" smtClean="0">
                <a:solidFill>
                  <a:schemeClr val="bg1"/>
                </a:solidFill>
                <a:latin typeface="Arial Narrow" pitchFamily="34" charset="0"/>
                <a:ea typeface="Arabic Typesetting"/>
                <a:cs typeface="Arabic Typesetting"/>
              </a:rPr>
              <a:t>Παιδοχειρουργός</a:t>
            </a:r>
            <a:br>
              <a:rPr lang="el-GR" sz="2400" dirty="0" smtClean="0">
                <a:solidFill>
                  <a:schemeClr val="bg1"/>
                </a:solidFill>
                <a:latin typeface="Arial Narrow" pitchFamily="34" charset="0"/>
                <a:ea typeface="Arabic Typesetting"/>
                <a:cs typeface="Arabic Typesetting"/>
              </a:rPr>
            </a:br>
            <a:r>
              <a:rPr lang="el-GR" sz="2400" dirty="0" smtClean="0">
                <a:solidFill>
                  <a:schemeClr val="bg1"/>
                </a:solidFill>
                <a:latin typeface="Arial Narrow" pitchFamily="34" charset="0"/>
                <a:ea typeface="Arabic Typesetting"/>
                <a:cs typeface="Arabic Typesetting"/>
              </a:rPr>
              <a:t>Παιδοψυχίατρος</a:t>
            </a:r>
            <a:br>
              <a:rPr lang="el-GR" sz="2400" dirty="0" smtClean="0">
                <a:solidFill>
                  <a:schemeClr val="bg1"/>
                </a:solidFill>
                <a:latin typeface="Arial Narrow" pitchFamily="34" charset="0"/>
                <a:ea typeface="Arabic Typesetting"/>
                <a:cs typeface="Arabic Typesetting"/>
              </a:rPr>
            </a:br>
            <a:r>
              <a:rPr lang="el-GR" sz="2400" dirty="0" smtClean="0">
                <a:solidFill>
                  <a:schemeClr val="bg1"/>
                </a:solidFill>
                <a:latin typeface="Arial Narrow" pitchFamily="34" charset="0"/>
                <a:ea typeface="Arabic Typesetting"/>
                <a:cs typeface="Arabic Typesetting"/>
              </a:rPr>
              <a:t>Πλαστικός χειρουργός</a:t>
            </a:r>
            <a:br>
              <a:rPr lang="el-GR" sz="2400" dirty="0" smtClean="0">
                <a:solidFill>
                  <a:schemeClr val="bg1"/>
                </a:solidFill>
                <a:latin typeface="Arial Narrow" pitchFamily="34" charset="0"/>
                <a:ea typeface="Arabic Typesetting"/>
                <a:cs typeface="Arabic Typesetting"/>
              </a:rPr>
            </a:br>
            <a:r>
              <a:rPr lang="el-GR" sz="2400" dirty="0" smtClean="0">
                <a:solidFill>
                  <a:schemeClr val="bg1"/>
                </a:solidFill>
                <a:latin typeface="Arial Narrow" pitchFamily="34" charset="0"/>
                <a:ea typeface="Arabic Typesetting"/>
                <a:cs typeface="Arabic Typesetting"/>
              </a:rPr>
              <a:t>Ρευματολόγος</a:t>
            </a:r>
            <a:br>
              <a:rPr lang="el-GR" sz="2400" dirty="0" smtClean="0">
                <a:solidFill>
                  <a:schemeClr val="bg1"/>
                </a:solidFill>
                <a:latin typeface="Arial Narrow" pitchFamily="34" charset="0"/>
                <a:ea typeface="Arabic Typesetting"/>
                <a:cs typeface="Arabic Typesetting"/>
              </a:rPr>
            </a:br>
            <a:r>
              <a:rPr lang="el-GR" sz="2400" dirty="0" smtClean="0">
                <a:solidFill>
                  <a:schemeClr val="bg1"/>
                </a:solidFill>
                <a:latin typeface="Arial Narrow" pitchFamily="34" charset="0"/>
                <a:ea typeface="Arabic Typesetting"/>
                <a:cs typeface="Arabic Typesetting"/>
              </a:rPr>
              <a:t>Ψυχίατρος</a:t>
            </a:r>
            <a:br>
              <a:rPr lang="el-GR" sz="2400" dirty="0" smtClean="0">
                <a:solidFill>
                  <a:schemeClr val="bg1"/>
                </a:solidFill>
                <a:latin typeface="Arial Narrow" pitchFamily="34" charset="0"/>
                <a:ea typeface="Arabic Typesetting"/>
                <a:cs typeface="Arabic Typesetting"/>
              </a:rPr>
            </a:br>
            <a:r>
              <a:rPr lang="el-GR" sz="2400" dirty="0" smtClean="0">
                <a:solidFill>
                  <a:schemeClr val="bg1"/>
                </a:solidFill>
                <a:latin typeface="Arial Narrow" pitchFamily="34" charset="0"/>
                <a:ea typeface="Arabic Typesetting"/>
                <a:cs typeface="Arabic Typesetting"/>
              </a:rPr>
              <a:t>Ωτορινολαρυγγολόγος</a:t>
            </a:r>
            <a:r>
              <a:rPr lang="el-GR" sz="2400" dirty="0" smtClean="0">
                <a:latin typeface="Arial Narrow" pitchFamily="34" charset="0"/>
                <a:ea typeface="Arabic Typesetting"/>
                <a:cs typeface="Arabic Typesetting"/>
              </a:rPr>
              <a:t/>
            </a:r>
            <a:br>
              <a:rPr lang="el-GR" sz="2400" dirty="0" smtClean="0">
                <a:latin typeface="Arial Narrow" pitchFamily="34" charset="0"/>
                <a:ea typeface="Arabic Typesetting"/>
                <a:cs typeface="Arabic Typesetting"/>
              </a:rPr>
            </a:br>
            <a:r>
              <a:rPr lang="el-GR" sz="2400" dirty="0" smtClean="0"/>
              <a:t/>
            </a:r>
            <a:br>
              <a:rPr lang="el-GR" sz="2400" dirty="0" smtClean="0"/>
            </a:br>
            <a:endParaRPr lang="el-GR" sz="2400" dirty="0"/>
          </a:p>
        </p:txBody>
      </p:sp>
      <p:sp>
        <p:nvSpPr>
          <p:cNvPr id="3" name="2 - Θέση κειμένου"/>
          <p:cNvSpPr>
            <a:spLocks noGrp="1"/>
          </p:cNvSpPr>
          <p:nvPr>
            <p:ph type="body" idx="1"/>
          </p:nvPr>
        </p:nvSpPr>
        <p:spPr>
          <a:xfrm>
            <a:off x="611560" y="476672"/>
            <a:ext cx="6629400" cy="1066688"/>
          </a:xfrm>
        </p:spPr>
        <p:txBody>
          <a:bodyPr/>
          <a:lstStyle/>
          <a:p>
            <a:r>
              <a:rPr lang="el-GR" dirty="0" smtClean="0"/>
              <a:t>Ειδικότητες   Ιατρικής  ( συνέχεια ) </a:t>
            </a:r>
            <a:endParaRPr lang="el-G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Ορθογώνιο"/>
          <p:cNvSpPr/>
          <p:nvPr/>
        </p:nvSpPr>
        <p:spPr>
          <a:xfrm>
            <a:off x="2627784" y="2132856"/>
            <a:ext cx="3312368" cy="2031325"/>
          </a:xfrm>
          <a:prstGeom prst="rect">
            <a:avLst/>
          </a:prstGeom>
        </p:spPr>
        <p:txBody>
          <a:bodyPr wrap="square">
            <a:spAutoFit/>
          </a:bodyPr>
          <a:lstStyle/>
          <a:p>
            <a:r>
              <a:rPr lang="el-GR" dirty="0" smtClean="0">
                <a:solidFill>
                  <a:srgbClr val="FFC000"/>
                </a:solidFill>
              </a:rPr>
              <a:t>Το  ιατρικό  επάγγελμα  έχει  υψηλό  επιστημονικό  και  κοινωνικό  γόητρο  με   αποτέλεσμα  να  υπάρχει  μεγάλη  ζήτηση  για  την  απόκτηση  του  σχετικού  πτυχίου. </a:t>
            </a:r>
            <a:endParaRPr lang="el-GR" dirty="0"/>
          </a:p>
        </p:txBody>
      </p:sp>
      <p:pic>
        <p:nvPicPr>
          <p:cNvPr id="3" name="5 - Θέση περιεχομένου" descr="γφςςςσ.jpg"/>
          <p:cNvPicPr>
            <a:picLocks noChangeAspect="1"/>
          </p:cNvPicPr>
          <p:nvPr/>
        </p:nvPicPr>
        <p:blipFill>
          <a:blip r:embed="rId2" cstate="print"/>
          <a:stretch>
            <a:fillRect/>
          </a:stretch>
        </p:blipFill>
        <p:spPr>
          <a:xfrm>
            <a:off x="6228184" y="188640"/>
            <a:ext cx="2771800" cy="2878408"/>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4" name="3 - Εικόνα" descr="stock-photo-stethoscope-1286208593.jpg"/>
          <p:cNvPicPr>
            <a:picLocks noChangeAspect="1"/>
          </p:cNvPicPr>
          <p:nvPr/>
        </p:nvPicPr>
        <p:blipFill>
          <a:blip r:embed="rId3" cstate="print"/>
          <a:stretch>
            <a:fillRect/>
          </a:stretch>
        </p:blipFill>
        <p:spPr>
          <a:xfrm>
            <a:off x="395536" y="764704"/>
            <a:ext cx="2442576" cy="2736304"/>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5" name="4 - Εικόνα" descr="imagesLH6HIDF8.jpg"/>
          <p:cNvPicPr>
            <a:picLocks noChangeAspect="1"/>
          </p:cNvPicPr>
          <p:nvPr/>
        </p:nvPicPr>
        <p:blipFill>
          <a:blip r:embed="rId4" cstate="print"/>
          <a:stretch>
            <a:fillRect/>
          </a:stretch>
        </p:blipFill>
        <p:spPr>
          <a:xfrm flipH="1">
            <a:off x="2771800" y="4422994"/>
            <a:ext cx="2808312" cy="2435006"/>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sld>
</file>

<file path=ppt/theme/theme1.xml><?xml version="1.0" encoding="utf-8"?>
<a:theme xmlns:a="http://schemas.openxmlformats.org/drawingml/2006/main" name="Τεχνικό">
  <a:themeElements>
    <a:clrScheme name="Τεχνικό">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Τεχνικό">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Τεχνικό">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455</TotalTime>
  <Words>234</Words>
  <Application>Microsoft Office PowerPoint</Application>
  <PresentationFormat>Προβολή στην οθόνη (4:3)</PresentationFormat>
  <Paragraphs>44</Paragraphs>
  <Slides>6</Slides>
  <Notes>0</Notes>
  <HiddenSlides>0</HiddenSlides>
  <MMClips>0</MMClips>
  <ScaleCrop>false</ScaleCrop>
  <HeadingPairs>
    <vt:vector size="4" baseType="variant">
      <vt:variant>
        <vt:lpstr>Θέμα</vt:lpstr>
      </vt:variant>
      <vt:variant>
        <vt:i4>1</vt:i4>
      </vt:variant>
      <vt:variant>
        <vt:lpstr>Τίτλοι διαφανειών</vt:lpstr>
      </vt:variant>
      <vt:variant>
        <vt:i4>6</vt:i4>
      </vt:variant>
    </vt:vector>
  </HeadingPairs>
  <TitlesOfParts>
    <vt:vector size="7" baseType="lpstr">
      <vt:lpstr>Τεχνικό</vt:lpstr>
      <vt:lpstr>Γιατρός </vt:lpstr>
      <vt:lpstr>Επαγγελματικά  δικαιώματα </vt:lpstr>
      <vt:lpstr>Ικανότητες  και  δεξιότητες </vt:lpstr>
      <vt:lpstr>ειδικότητες  ιατρικής  </vt:lpstr>
      <vt:lpstr>     Ορθοπεδικός Ομοιοπαθητικός Οφθαλμίατρος Παθολόγος-ανατόμος Παιδίατρος Παιδοχειρουργός Παιδοψυχίατρος Πλαστικός χειρουργός Ρευματολόγος Ψυχίατρος Ωτορινολαρυγγολόγος  </vt:lpstr>
      <vt:lpstr>Διαφάνεια 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Γιατρός </dc:title>
  <cp:lastModifiedBy>α</cp:lastModifiedBy>
  <cp:revision>24</cp:revision>
  <dcterms:modified xsi:type="dcterms:W3CDTF">2014-05-09T16:28:22Z</dcterms:modified>
</cp:coreProperties>
</file>