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Ισοσκελές τρίγωνο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- Τίτλος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28" name="27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17" name="16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l-GR"/>
          </a:p>
        </p:txBody>
      </p:sp>
      <p:sp>
        <p:nvSpPr>
          <p:cNvPr id="29" name="28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Ορθογώνιο τρίγωνο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- Ισοσκελές τρίγωνο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cxnSp>
        <p:nvCxnSpPr>
          <p:cNvPr id="11" name="10 - Ευθεία γραμμή σύνδεσης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- Ευθεία γραμμή σύνδεσης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- Ορθογώνιο τρίγωνο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- Ευθεία γραμμή σύνδεσης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- Ευθεία γραμμή σύνδεσης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- Θέση τίτλου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3" name="1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4" name="1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27/3/2014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l-GR"/>
          </a:p>
        </p:txBody>
      </p:sp>
      <p:sp>
        <p:nvSpPr>
          <p:cNvPr id="23" name="22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7.jpeg"/><Relationship Id="rId7" Type="http://schemas.openxmlformats.org/officeDocument/2006/relationships/image" Target="../media/image8.jpeg"/><Relationship Id="rId12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2.jpeg"/><Relationship Id="rId5" Type="http://schemas.openxmlformats.org/officeDocument/2006/relationships/image" Target="../media/image4.jpeg"/><Relationship Id="rId10" Type="http://schemas.openxmlformats.org/officeDocument/2006/relationships/image" Target="../media/image11.jpe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Γιατρός  παθολογίας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sz="2000" dirty="0" smtClean="0"/>
              <a:t>Ο  γιατρός είναι  ο  επιστήμονας  που  ασχολείται  με  την  έρευνα  και  την  εφαρμογή  μεθόδων  και  τεχνικών  για  την  πρόληψη , τη  διάγνωση  και  τη  θεραπεία  των  ασθενειών  του  ανθρώπου.</a:t>
            </a:r>
            <a:endParaRPr lang="el-GR" sz="2000" dirty="0"/>
          </a:p>
        </p:txBody>
      </p:sp>
      <p:pic>
        <p:nvPicPr>
          <p:cNvPr id="4" name="3 - Εικόνα" descr="xaxa.gr-o-giatros-moy-eipe-na-kopso-ta-soyvlaki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01008"/>
            <a:ext cx="831641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παθολόγος</a:t>
            </a:r>
            <a:endParaRPr lang="el-GR" dirty="0"/>
          </a:p>
        </p:txBody>
      </p:sp>
      <p:pic>
        <p:nvPicPr>
          <p:cNvPr id="5" name="4 - Θέση περιεχομένου" descr="doctor_2448959d-1bc1-4f4f-b163-8ca470040edb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966119"/>
            <a:ext cx="4038600" cy="4038600"/>
          </a:xfrm>
        </p:spPr>
      </p:pic>
      <p:pic>
        <p:nvPicPr>
          <p:cNvPr id="6" name="5 - Θέση περιεχομένου" descr="images (1)ςςς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16200000">
            <a:off x="4640933" y="2351957"/>
            <a:ext cx="4038600" cy="3168351"/>
          </a:xfrm>
        </p:spPr>
      </p:pic>
      <p:sp>
        <p:nvSpPr>
          <p:cNvPr id="7" name="6 - TextBox"/>
          <p:cNvSpPr txBox="1"/>
          <p:nvPr/>
        </p:nvSpPr>
        <p:spPr>
          <a:xfrm>
            <a:off x="1331640" y="2492896"/>
            <a:ext cx="28386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smtClean="0">
                <a:solidFill>
                  <a:srgbClr val="FFFF00"/>
                </a:solidFill>
              </a:rPr>
              <a:t>Εξετάζει  τον  άρρωστο  και  </a:t>
            </a:r>
          </a:p>
          <a:p>
            <a:r>
              <a:rPr lang="el-GR" sz="2400" dirty="0" smtClean="0">
                <a:solidFill>
                  <a:srgbClr val="FFFF00"/>
                </a:solidFill>
              </a:rPr>
              <a:t>υποδεικνύει  την  κατάλληλη φαρμακευτική ή </a:t>
            </a:r>
          </a:p>
          <a:p>
            <a:r>
              <a:rPr lang="el-GR" sz="2400" dirty="0" smtClean="0">
                <a:solidFill>
                  <a:srgbClr val="FFFF00"/>
                </a:solidFill>
              </a:rPr>
              <a:t>κλινική  αγωγή  για  την  θεραπεία  του  ασθενή</a:t>
            </a:r>
            <a:r>
              <a:rPr lang="el-GR" dirty="0" smtClean="0">
                <a:solidFill>
                  <a:srgbClr val="FFFF00"/>
                </a:solidFill>
              </a:rPr>
              <a:t>.  </a:t>
            </a:r>
            <a:endParaRPr lang="el-G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err="1" smtClean="0"/>
              <a:t>Γιατροσ</a:t>
            </a:r>
            <a:r>
              <a:rPr lang="el-GR" dirty="0" smtClean="0"/>
              <a:t>  </a:t>
            </a:r>
            <a:r>
              <a:rPr lang="el-GR" dirty="0" err="1" smtClean="0"/>
              <a:t>παθολογιασ</a:t>
            </a:r>
            <a:r>
              <a:rPr lang="el-GR" dirty="0" smtClean="0"/>
              <a:t> </a:t>
            </a:r>
            <a:endParaRPr lang="el-GR" dirty="0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l-GR" dirty="0" smtClean="0"/>
              <a:t>Σε  ειδικές  περιπτώσεις  καθορίζει  και  άλλες  θεραπευτικές  μεθόδους  για  την  αντιμετώπιση  της  ασθένειας. Στη  δουλειά  του  χρησιμοποιεί  όργανα  όπως  στηθοσκόπιο , πιεσόμετρο,  καρδιογραφικό  και  άλλα. Όταν  το  κρίνει  απαραίτητο  παραπέμπει  τον  πελάτη  του  για  ακτινολογικές , μικροβιολογικές  και  άλλες  ειδικές  ή  εργαστηριακές  εξετάσεις. </a:t>
            </a:r>
            <a:endParaRPr lang="el-GR" dirty="0"/>
          </a:p>
        </p:txBody>
      </p:sp>
      <p:pic>
        <p:nvPicPr>
          <p:cNvPr id="5" name="4 - Θέση περιεχομένου" descr="imagesLH6HIDF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056187" y="476672"/>
            <a:ext cx="3836293" cy="6120680"/>
          </a:xfrm>
        </p:spPr>
      </p:pic>
    </p:spTree>
  </p:cSld>
  <p:clrMapOvr>
    <a:masterClrMapping/>
  </p:clrMapOvr>
  <p:transition>
    <p:diamond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err="1" smtClean="0"/>
              <a:t>Προυποθεσεισ</a:t>
            </a:r>
            <a:r>
              <a:rPr lang="el-GR" dirty="0" smtClean="0"/>
              <a:t> </a:t>
            </a:r>
            <a:r>
              <a:rPr lang="el-GR" dirty="0" err="1" smtClean="0"/>
              <a:t>ασκησεισ</a:t>
            </a:r>
            <a:r>
              <a:rPr lang="el-GR" dirty="0" smtClean="0"/>
              <a:t> </a:t>
            </a:r>
            <a:r>
              <a:rPr lang="el-GR" dirty="0" err="1" smtClean="0"/>
              <a:t>επαγγελματοσ</a:t>
            </a:r>
            <a:r>
              <a:rPr lang="el-GR" dirty="0" smtClean="0"/>
              <a:t> </a:t>
            </a:r>
            <a:endParaRPr lang="el-GR" dirty="0"/>
          </a:p>
        </p:txBody>
      </p:sp>
      <p:pic>
        <p:nvPicPr>
          <p:cNvPr id="5" name="4 - Θέση εικόνας" descr="αρχείο λήψης (1)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8618" r="28618"/>
          <a:stretch>
            <a:fillRect/>
          </a:stretch>
        </p:blipFill>
        <p:spPr/>
      </p:pic>
      <p:sp>
        <p:nvSpPr>
          <p:cNvPr id="6" name="5 - Θέση κειμένου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l-GR" dirty="0" smtClean="0"/>
              <a:t>Ο  γιατρός  είναι  πτυχιούχος  Ιατρικής  σχολής . Αφού  πάρει  το  πτυχίο  του  πρέπει  να  κάνει  πρακτική  άσκηση  σε  αγροτικό  ή  ημιαστικό  ιατρείο  που  διαρκεί  ένα  χρόνο. Στη  συνέχεια  ειδικεύεται  σε  συγκεκριμένη  ιατρική  ειδικότητα  σε  αναγνωρισμένα  νοσηλευτικά  ιδρύματα  ή  σε  πανεπιστημιακές  κλινικές! </a:t>
            </a:r>
            <a:endParaRPr lang="el-GR" dirty="0"/>
          </a:p>
        </p:txBody>
      </p:sp>
    </p:spTree>
  </p:cSld>
  <p:clrMapOvr>
    <a:masterClrMapping/>
  </p:clrMapOvr>
  <p:transition>
    <p:cover dir="ru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14676838-an-injured-cartoon-cat-with-bandages-plaster-and-walking-sti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916832"/>
            <a:ext cx="2411760" cy="22768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2 - Εικόνα" descr="doctor_2448959d-1bc1-4f4f-b163-8ca470040ed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-171400"/>
            <a:ext cx="2664296" cy="24928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" name="3 - Εικόνα" descr="images (1)ςς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733256"/>
            <a:ext cx="5940152" cy="11247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4 - Εικόνα" descr="imagesLH6HIDF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63680" y="0"/>
            <a:ext cx="2880320" cy="25649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5 - Εικόνα" descr="imagesMYDQHJG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3848" y="3861048"/>
            <a:ext cx="2699792" cy="1952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6 - Εικόνα" descr="δφςσ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19872" y="188640"/>
            <a:ext cx="2590800" cy="18722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7 - Εικόνα" descr="5166b5422d897_5166b54092d7b_stress-less-mind-map-2000px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19664" y="2564904"/>
            <a:ext cx="3024336" cy="2057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8 - Εικόνα" descr="δγωυη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4005064"/>
            <a:ext cx="2838450" cy="1609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9 - Εικόνα" descr="σκιθ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59832" y="1988840"/>
            <a:ext cx="3097510" cy="20608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10 - Εικόνα" descr="xaxa.gr-o-giatros-moy-eipe-na-kopso-ta-soyvlakia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19664" y="4509120"/>
            <a:ext cx="3024336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Ζωντάνια">
  <a:themeElements>
    <a:clrScheme name="Ζωντάνι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Ζωντάνι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Ζωντάνι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73</TotalTime>
  <Words>145</Words>
  <Application>Microsoft Office PowerPoint</Application>
  <PresentationFormat>Προβολή στην οθόνη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</vt:i4>
      </vt:variant>
    </vt:vector>
  </HeadingPairs>
  <TitlesOfParts>
    <vt:vector size="6" baseType="lpstr">
      <vt:lpstr>Ζωντάνια</vt:lpstr>
      <vt:lpstr>Γιατρός  παθολογίας </vt:lpstr>
      <vt:lpstr>παθολόγος</vt:lpstr>
      <vt:lpstr>Γιατροσ  παθολογιασ </vt:lpstr>
      <vt:lpstr>Προυποθεσεισ ασκησεισ επαγγελματοσ </vt:lpstr>
      <vt:lpstr>Διαφάνεια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Γιατρός  παθολογίας </dc:title>
  <dc:creator>α</dc:creator>
  <cp:lastModifiedBy>Administrator</cp:lastModifiedBy>
  <cp:revision>11</cp:revision>
  <dcterms:created xsi:type="dcterms:W3CDTF">2014-02-07T17:21:02Z</dcterms:created>
  <dcterms:modified xsi:type="dcterms:W3CDTF">2014-03-27T11:31:09Z</dcterms:modified>
</cp:coreProperties>
</file>