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399619F-C2F6-4688-BA0F-D1F8046C1520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l-GR" noProof="0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noProof="0" smtClean="0"/>
              <a:t>Kλικ για επεξεργασία των στυλ του υποδείγματος</a:t>
            </a:r>
          </a:p>
          <a:p>
            <a:pPr lvl="1"/>
            <a:r>
              <a:rPr lang="el-GR" noProof="0" smtClean="0"/>
              <a:t>Δεύτερου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  <a:endParaRPr lang="el-GR" noProof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3BB82C3-84EA-4939-83C5-F077D07B166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- Ελεύθερη σχεδίαση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7 - Ελεύθερη σχεδίαση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6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A2FA5-CD49-470C-98CC-7AC6C1BC9F97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7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48049-D0C6-4A6F-85AE-A4134D6DBFF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A69EB-D547-43FB-98D1-B16CCEC70A85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5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9C95A-9766-49AC-B290-C80A6EA8C2E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3A22F-1573-4895-A74A-181880DCE6D4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5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D77C-1E7E-4106-8019-EA97A56C9AC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A2DBE-565D-4198-A9A8-07F6E93BCD14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5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44535-C3AA-4AB3-A204-19426B76562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- Ελεύθερη σχεδίαση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8 - Ελεύθερη σχεδίαση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C5F02-1042-4BDA-BDE3-CB3D81955B6A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7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15ACD-F8B3-4640-9FBF-4A9505BC8FC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1C1B1-56CD-4E5D-B539-A6CE7E4FFDA1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6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E90F8-96A9-4253-B0E5-D9B20EB7EF0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1DA79-98D1-4A3A-AEF4-C61FDF1874D5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E4403-B0EC-4BF7-8708-278CCF66CA3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E404-FF82-4BDA-AC25-D71A2D567999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4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E8F49-B3DC-4106-BD31-8A9AEECA6A1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A743-1F6B-4258-85FF-47B976BA5FE5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3" name="21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1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AE845-E6F5-4621-ACE8-220EB2092DF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D732B-543A-4E32-9E92-5C6D176278A3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7BE3F-22CD-44B2-8286-A2CEEAE4724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l-GR" noProof="0" smtClean="0"/>
              <a:t>Κάντε κλικ στο εικονίδιο για να προσθέσετε μια εικόνα</a:t>
            </a:r>
            <a:endParaRPr lang="en-US" noProof="0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C1DF9-6C0D-4695-A8D0-3E5DB47ECD57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AA73-C713-4C3A-82C9-EAC8BE9603D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- Ελεύθερη σχεδίαση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15 - Ελεύθερη σχεδίαση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8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  <a:endParaRPr lang="en-US" smtClean="0"/>
          </a:p>
        </p:txBody>
      </p:sp>
      <p:sp>
        <p:nvSpPr>
          <p:cNvPr id="1029" name="29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smtClean="0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F35307-D4CA-44AC-9505-83BB504AB4B2}" type="datetimeFigureOut">
              <a:rPr lang="el-GR"/>
              <a:pPr>
                <a:defRPr/>
              </a:pPr>
              <a:t>15/5/2014</a:t>
            </a:fld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3B290F-6CB7-4358-8299-FBFD49D4151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5" r:id="rId2"/>
    <p:sldLayoutId id="2147483817" r:id="rId3"/>
    <p:sldLayoutId id="2147483814" r:id="rId4"/>
    <p:sldLayoutId id="2147483818" r:id="rId5"/>
    <p:sldLayoutId id="2147483813" r:id="rId6"/>
    <p:sldLayoutId id="2147483812" r:id="rId7"/>
    <p:sldLayoutId id="2147483819" r:id="rId8"/>
    <p:sldLayoutId id="2147483820" r:id="rId9"/>
    <p:sldLayoutId id="2147483811" r:id="rId10"/>
    <p:sldLayoutId id="214748381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- Τίτλος"/>
          <p:cNvSpPr>
            <a:spLocks noGrp="1"/>
          </p:cNvSpPr>
          <p:nvPr>
            <p:ph type="title"/>
          </p:nvPr>
        </p:nvSpPr>
        <p:spPr>
          <a:xfrm>
            <a:off x="323850" y="1341438"/>
            <a:ext cx="7470775" cy="1143000"/>
          </a:xfrm>
        </p:spPr>
        <p:txBody>
          <a:bodyPr/>
          <a:lstStyle/>
          <a:p>
            <a:r>
              <a:rPr lang="el-GR" smtClean="0"/>
              <a:t>Προπονητής  αθλήματος </a:t>
            </a:r>
          </a:p>
        </p:txBody>
      </p:sp>
      <p:pic>
        <p:nvPicPr>
          <p:cNvPr id="3" name="2 - Εικόνα" descr="δηυ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2348880"/>
            <a:ext cx="6336703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339" name="3 - TextBox"/>
          <p:cNvSpPr txBox="1">
            <a:spLocks noChangeArrowheads="1"/>
          </p:cNvSpPr>
          <p:nvPr/>
        </p:nvSpPr>
        <p:spPr bwMode="auto">
          <a:xfrm>
            <a:off x="4067175" y="333375"/>
            <a:ext cx="30257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800"/>
              <a:t>Ιωάννα  Γκαλαμέλου </a:t>
            </a:r>
          </a:p>
        </p:txBody>
      </p:sp>
      <p:sp>
        <p:nvSpPr>
          <p:cNvPr id="14340" name="4 - TextBox"/>
          <p:cNvSpPr txBox="1">
            <a:spLocks noChangeArrowheads="1"/>
          </p:cNvSpPr>
          <p:nvPr/>
        </p:nvSpPr>
        <p:spPr bwMode="auto">
          <a:xfrm>
            <a:off x="6659563" y="260350"/>
            <a:ext cx="14874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/>
              <a:t>Γιάννης </a:t>
            </a:r>
          </a:p>
          <a:p>
            <a:r>
              <a:rPr lang="el-GR" sz="2800"/>
              <a:t> </a:t>
            </a:r>
          </a:p>
        </p:txBody>
      </p:sp>
      <p:sp>
        <p:nvSpPr>
          <p:cNvPr id="14341" name="5 - Ορθογώνιο"/>
          <p:cNvSpPr>
            <a:spLocks noChangeArrowheads="1"/>
          </p:cNvSpPr>
          <p:nvPr/>
        </p:nvSpPr>
        <p:spPr bwMode="auto">
          <a:xfrm>
            <a:off x="6659563" y="765175"/>
            <a:ext cx="1441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/>
              <a:t>Τσενάι 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ΠΕΡΙΓΡΑΦΗ</a:t>
            </a:r>
          </a:p>
        </p:txBody>
      </p:sp>
      <p:sp>
        <p:nvSpPr>
          <p:cNvPr id="15362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l-GR" sz="2400" smtClean="0">
                <a:solidFill>
                  <a:srgbClr val="FF0000"/>
                </a:solidFill>
              </a:rPr>
              <a:t>Ο  προπονητής  αθλήματος  αναλαμβάνει  την  εκγύμναση   ομάδων  ή  ατόμων  με  σκοπό  την  βελτίωση  της  φυσικής  κατάστασης  και  τεχνικής  σε  κάποιο  άθλημα  ή  δραστηριότητα.  </a:t>
            </a:r>
          </a:p>
          <a:p>
            <a:pPr>
              <a:buFont typeface="Wingdings 2" pitchFamily="18" charset="2"/>
              <a:buNone/>
            </a:pPr>
            <a:r>
              <a:rPr lang="el-GR" sz="2400" smtClean="0">
                <a:solidFill>
                  <a:srgbClr val="FF0000"/>
                </a:solidFill>
              </a:rPr>
              <a:t>     Εξασφαλίζει  τη  σωστή  τεχνική   και  την  σιγουριά  της  ακίνδυνης  άσκησης. </a:t>
            </a:r>
          </a:p>
          <a:p>
            <a:pPr>
              <a:buFont typeface="Arial" charset="0"/>
              <a:buChar char="•"/>
            </a:pPr>
            <a:r>
              <a:rPr lang="el-GR" sz="2400" smtClean="0">
                <a:solidFill>
                  <a:srgbClr val="FF0000"/>
                </a:solidFill>
              </a:rPr>
              <a:t>Συνεργάζεται  στενά  με  άλλους  ειδικούς  που  συμμετέχουν  στην  προπονητική  διαδικασία  όπως  φυσικοθεραπευτή  και  αθλητικό  ψυχολόγο. </a:t>
            </a:r>
          </a:p>
        </p:txBody>
      </p:sp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/>
          </p:nvPr>
        </p:nvSpPr>
        <p:spPr>
          <a:xfrm>
            <a:off x="0" y="260350"/>
            <a:ext cx="8229600" cy="1143000"/>
          </a:xfrm>
        </p:spPr>
        <p:txBody>
          <a:bodyPr/>
          <a:lstStyle/>
          <a:p>
            <a:r>
              <a:rPr lang="el-GR" smtClean="0"/>
              <a:t>Περιγραφή </a:t>
            </a:r>
          </a:p>
        </p:txBody>
      </p:sp>
      <p:sp>
        <p:nvSpPr>
          <p:cNvPr id="16386" name="2 - Θέση κειμένου"/>
          <p:cNvSpPr>
            <a:spLocks noGrp="1"/>
          </p:cNvSpPr>
          <p:nvPr>
            <p:ph type="body" idx="1"/>
          </p:nvPr>
        </p:nvSpPr>
        <p:spPr>
          <a:xfrm>
            <a:off x="827088" y="0"/>
            <a:ext cx="4040187" cy="639763"/>
          </a:xfrm>
        </p:spPr>
        <p:txBody>
          <a:bodyPr/>
          <a:lstStyle/>
          <a:p>
            <a:r>
              <a:rPr lang="el-GR" smtClean="0"/>
              <a:t>Προπονητής   αθλήματος</a:t>
            </a:r>
          </a:p>
          <a:p>
            <a:endParaRPr lang="el-GR" smtClean="0"/>
          </a:p>
        </p:txBody>
      </p:sp>
      <p:sp>
        <p:nvSpPr>
          <p:cNvPr id="16387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932363" y="0"/>
            <a:ext cx="4041775" cy="639763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l-GR" smtClean="0"/>
              <a:t>Ειδικότητες </a:t>
            </a:r>
          </a:p>
        </p:txBody>
      </p:sp>
      <p:pic>
        <p:nvPicPr>
          <p:cNvPr id="7" name="6 - Θέση περιεχομένου" descr="basketball-wallpaper-1280x80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rot="20816666">
            <a:off x="584963" y="4533122"/>
            <a:ext cx="2963430" cy="2016224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7 - Θέση περιεχομένου" descr="Volleyball-Desktop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 rot="962485">
            <a:off x="3185780" y="4577625"/>
            <a:ext cx="3168352" cy="1879203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6390" name="8 - TextBox"/>
          <p:cNvSpPr txBox="1">
            <a:spLocks noChangeArrowheads="1"/>
          </p:cNvSpPr>
          <p:nvPr/>
        </p:nvSpPr>
        <p:spPr bwMode="auto">
          <a:xfrm>
            <a:off x="2195513" y="1412875"/>
            <a:ext cx="18716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/>
              <a:t>Ο  προπονητής  ειδικεύεται  σε  διάφορα  αθλήματα  όπως  ποδόσφαιρο , βόλλει</a:t>
            </a:r>
          </a:p>
          <a:p>
            <a:r>
              <a:rPr lang="el-GR"/>
              <a:t>καλαθοσφαίριση , αντισφαίριση , ελεύθερη  γυμναστική  και  κλασσικό  αθλητισμό. </a:t>
            </a:r>
          </a:p>
        </p:txBody>
      </p:sp>
      <p:pic>
        <p:nvPicPr>
          <p:cNvPr id="10" name="9 - Εικόνα" descr="ρε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707461">
            <a:off x="5344375" y="2582092"/>
            <a:ext cx="3569196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10 - Εικόνα" descr="φφ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99208">
            <a:off x="0" y="2204864"/>
            <a:ext cx="2160240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- Εικόνα" descr="643942_495495550481597_958399863_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488563">
            <a:off x="4375469" y="687354"/>
            <a:ext cx="4104456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12 - Εικόνα" descr="20-vardinogianneia_450x22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657513">
            <a:off x="4357445" y="3552891"/>
            <a:ext cx="3209504" cy="2037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newsflash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- Τίτλος"/>
          <p:cNvSpPr>
            <a:spLocks noGrp="1"/>
          </p:cNvSpPr>
          <p:nvPr>
            <p:ph type="title"/>
          </p:nvPr>
        </p:nvSpPr>
        <p:spPr>
          <a:xfrm>
            <a:off x="395288" y="333375"/>
            <a:ext cx="3200400" cy="730250"/>
          </a:xfrm>
        </p:spPr>
        <p:txBody>
          <a:bodyPr/>
          <a:lstStyle/>
          <a:p>
            <a:r>
              <a:rPr lang="el-GR" sz="2800" smtClean="0">
                <a:solidFill>
                  <a:srgbClr val="FF3399"/>
                </a:solidFill>
              </a:rPr>
              <a:t>Σ</a:t>
            </a:r>
            <a:r>
              <a:rPr lang="el-GR" sz="3200" smtClean="0">
                <a:solidFill>
                  <a:srgbClr val="FF3399"/>
                </a:solidFill>
              </a:rPr>
              <a:t>πουδές 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395288" y="1341438"/>
            <a:ext cx="2743200" cy="9144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l-GR" sz="1800" dirty="0" smtClean="0"/>
              <a:t>Η  κατάρτιση  διαρκεί   δύο  έτη  για  απόφοιτους  Ενιαίου  Λυκείου  ή  Γενικού  Λυκείου  και  ΤΕΛ. </a:t>
            </a:r>
            <a:endParaRPr lang="el-GR" sz="1800" dirty="0"/>
          </a:p>
        </p:txBody>
      </p:sp>
      <p:pic>
        <p:nvPicPr>
          <p:cNvPr id="5" name="4 - Θέση περιεχομένου" descr="αρχείο λήψης (2)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1549857">
            <a:off x="4876382" y="1031759"/>
            <a:ext cx="3456384" cy="2520280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5 - Εικόνα" descr="ελλα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65177">
            <a:off x="430740" y="2570298"/>
            <a:ext cx="3991992" cy="2624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7413" name="6 - TextBox"/>
          <p:cNvSpPr txBox="1">
            <a:spLocks noChangeArrowheads="1"/>
          </p:cNvSpPr>
          <p:nvPr/>
        </p:nvSpPr>
        <p:spPr bwMode="auto">
          <a:xfrm>
            <a:off x="5003800" y="4437063"/>
            <a:ext cx="23050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/>
              <a:t>Το  πρόγραμμα  σπουδών  περιλαμβάνει</a:t>
            </a:r>
          </a:p>
          <a:p>
            <a:r>
              <a:rPr lang="el-GR" sz="2000"/>
              <a:t>θεωρητικές  και  πρακτικές  ενότητες . </a:t>
            </a:r>
          </a:p>
        </p:txBody>
      </p:sp>
    </p:spTree>
  </p:cSld>
  <p:clrMapOvr>
    <a:masterClrMapping/>
  </p:clrMapOvr>
  <p:transition spd="slow">
    <p:random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- Τίτλος"/>
          <p:cNvSpPr>
            <a:spLocks noGrp="1"/>
          </p:cNvSpPr>
          <p:nvPr>
            <p:ph type="title"/>
          </p:nvPr>
        </p:nvSpPr>
        <p:spPr>
          <a:xfrm>
            <a:off x="5556250" y="1704975"/>
            <a:ext cx="3054350" cy="1254125"/>
          </a:xfrm>
        </p:spPr>
        <p:txBody>
          <a:bodyPr/>
          <a:lstStyle/>
          <a:p>
            <a:r>
              <a:rPr lang="el-GR" smtClean="0"/>
              <a:t>Ρυθμική  γυμναστική </a:t>
            </a:r>
            <a:br>
              <a:rPr lang="el-GR" smtClean="0"/>
            </a:br>
            <a:endParaRPr lang="el-GR" smtClean="0"/>
          </a:p>
        </p:txBody>
      </p:sp>
      <p:pic>
        <p:nvPicPr>
          <p:cNvPr id="5" name="4 - Θέση εικόνας" descr="BAL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067" b="16067"/>
          <a:stretch>
            <a:fillRect/>
          </a:stretch>
        </p:blipFill>
        <p:spPr/>
      </p:pic>
      <p:sp>
        <p:nvSpPr>
          <p:cNvPr id="18435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435600" y="2781300"/>
            <a:ext cx="3054350" cy="2663825"/>
          </a:xfrm>
        </p:spPr>
        <p:txBody>
          <a:bodyPr/>
          <a:lstStyle/>
          <a:p>
            <a:r>
              <a:rPr lang="el-GR" sz="2400" smtClean="0">
                <a:solidFill>
                  <a:srgbClr val="00B0F0"/>
                </a:solidFill>
              </a:rPr>
              <a:t>Το  επάγγελμα  αυτό  ασκείται  κυρίως  από  γυναίκες. </a:t>
            </a:r>
          </a:p>
        </p:txBody>
      </p:sp>
      <p:sp>
        <p:nvSpPr>
          <p:cNvPr id="18436" name="5 - TextBox"/>
          <p:cNvSpPr txBox="1">
            <a:spLocks noChangeArrowheads="1"/>
          </p:cNvSpPr>
          <p:nvPr/>
        </p:nvSpPr>
        <p:spPr bwMode="auto">
          <a:xfrm>
            <a:off x="395288" y="5516563"/>
            <a:ext cx="7059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000">
                <a:solidFill>
                  <a:srgbClr val="FFC000"/>
                </a:solidFill>
              </a:rPr>
              <a:t>Η  προπονήτρια  ρυθμικής  γυμναστικής  χρειάζεται  όργανα </a:t>
            </a:r>
          </a:p>
          <a:p>
            <a:r>
              <a:rPr lang="el-GR" sz="2000">
                <a:solidFill>
                  <a:srgbClr val="FFC000"/>
                </a:solidFill>
              </a:rPr>
              <a:t>γυμναστικής  για  την  εκγύμναση  των  αθλητών. </a:t>
            </a:r>
          </a:p>
        </p:txBody>
      </p:sp>
      <p:sp>
        <p:nvSpPr>
          <p:cNvPr id="18437" name="6 - TextBox"/>
          <p:cNvSpPr txBox="1">
            <a:spLocks noChangeArrowheads="1"/>
          </p:cNvSpPr>
          <p:nvPr/>
        </p:nvSpPr>
        <p:spPr bwMode="auto">
          <a:xfrm>
            <a:off x="5148263" y="404813"/>
            <a:ext cx="3960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>
                <a:solidFill>
                  <a:srgbClr val="92D050"/>
                </a:solidFill>
              </a:rPr>
              <a:t>Περιγραφή  ειδικότητας </a:t>
            </a:r>
          </a:p>
        </p:txBody>
      </p:sp>
    </p:spTree>
  </p:cSld>
  <p:clrMapOvr>
    <a:masterClrMapping/>
  </p:clrMapOvr>
  <p:transition>
    <p:randomBar dir="vert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αρχείο λήψης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4797152"/>
            <a:ext cx="2886075" cy="1581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2 - Εικόνα" descr="αρχείο λήψης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571599"/>
            <a:ext cx="2705100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3 - Εικόνα" descr="αρχείο λήψης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439837"/>
            <a:ext cx="2686050" cy="1704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9460" name="4 - TextBox"/>
          <p:cNvSpPr txBox="1">
            <a:spLocks noChangeArrowheads="1"/>
          </p:cNvSpPr>
          <p:nvPr/>
        </p:nvSpPr>
        <p:spPr bwMode="auto">
          <a:xfrm>
            <a:off x="182563" y="2349500"/>
            <a:ext cx="896143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>
                <a:solidFill>
                  <a:schemeClr val="bg1"/>
                </a:solidFill>
              </a:rPr>
              <a:t>  </a:t>
            </a:r>
            <a:r>
              <a:rPr lang="el-GR" sz="2000"/>
              <a:t>Πανεπιστημιακές  σπουδές  γίνονται προκειμένου</a:t>
            </a:r>
          </a:p>
          <a:p>
            <a:r>
              <a:rPr lang="el-GR" sz="2000"/>
              <a:t>  να  γίνει  καθηγήτρια  αγωγής  , για  να   διδάσκει   τα  παιδαγωγικά  προσόντα  που  χρειάζεται  να  κάνει  αυτή την  </a:t>
            </a:r>
          </a:p>
          <a:p>
            <a:r>
              <a:rPr lang="el-GR" sz="2000"/>
              <a:t>δουλειά. Ο  μέσος  όρος  βαθμολογίας  που  πρέπει  να  έχεις  για  να  κάνεις  αυτό  το  επάγγελμα   είναι  17,5</a:t>
            </a:r>
          </a:p>
          <a:p>
            <a:endParaRPr lang="el-GR" sz="2000"/>
          </a:p>
          <a:p>
            <a:endParaRPr lang="el-GR" sz="2000"/>
          </a:p>
        </p:txBody>
      </p:sp>
      <p:sp>
        <p:nvSpPr>
          <p:cNvPr id="19461" name="5 - TextBox"/>
          <p:cNvSpPr txBox="1">
            <a:spLocks noChangeArrowheads="1"/>
          </p:cNvSpPr>
          <p:nvPr/>
        </p:nvSpPr>
        <p:spPr bwMode="auto">
          <a:xfrm>
            <a:off x="3276600" y="1484313"/>
            <a:ext cx="241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800"/>
              <a:t>Μέσος  όρος  </a:t>
            </a:r>
          </a:p>
        </p:txBody>
      </p:sp>
    </p:spTree>
  </p:cSld>
  <p:clrMapOvr>
    <a:masterClrMapping/>
  </p:clrMapOvr>
  <p:transition>
    <p:checker dir="vert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Τεχνικό">
  <a:themeElements>
    <a:clrScheme name="Τεχνικό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Τεχνικό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Τεχνικό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155</TotalTime>
  <Words>160</Words>
  <Application>Microsoft Office PowerPoint</Application>
  <PresentationFormat>Προβολή στην οθόνη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Πρότυπο σχεδίασης</vt:lpstr>
      </vt:variant>
      <vt:variant>
        <vt:i4>6</vt:i4>
      </vt:variant>
      <vt:variant>
        <vt:lpstr>Τίτλοι διαφανειών</vt:lpstr>
      </vt:variant>
      <vt:variant>
        <vt:i4>6</vt:i4>
      </vt:variant>
    </vt:vector>
  </HeadingPairs>
  <TitlesOfParts>
    <vt:vector size="16" baseType="lpstr">
      <vt:lpstr>Arial</vt:lpstr>
      <vt:lpstr>Franklin Gothic Book</vt:lpstr>
      <vt:lpstr>Wingdings 2</vt:lpstr>
      <vt:lpstr>Calibri</vt:lpstr>
      <vt:lpstr>Τεχνικό</vt:lpstr>
      <vt:lpstr>Τεχνικό</vt:lpstr>
      <vt:lpstr>Τεχνικό</vt:lpstr>
      <vt:lpstr>Τεχνικό</vt:lpstr>
      <vt:lpstr>Τεχνικό</vt:lpstr>
      <vt:lpstr>Τεχνικό</vt:lpstr>
      <vt:lpstr>Προπονητής  αθλήματος </vt:lpstr>
      <vt:lpstr>ΠΕΡΙΓΡΑΦΗ</vt:lpstr>
      <vt:lpstr>Περιγραφή </vt:lpstr>
      <vt:lpstr>Σπουδές </vt:lpstr>
      <vt:lpstr>Ρυθμική  γυμναστική  </vt:lpstr>
      <vt:lpstr>Διαφάνεια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Προπονητής  αθλήματος</dc:title>
  <dc:creator>α</dc:creator>
  <cp:lastModifiedBy>Γυμνάσιο Αγ.Γεωργίου</cp:lastModifiedBy>
  <cp:revision>20</cp:revision>
  <dcterms:modified xsi:type="dcterms:W3CDTF">2014-05-15T09:59:17Z</dcterms:modified>
</cp:coreProperties>
</file>