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Διαφάνεια τίτλου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14 - Ορθογώνιο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18 - Ορθογώνιο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17 - Ορθογώνιο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15 - Ορθογώνιο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11 - Ορθογώνιο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8 - Υπότιτλος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l-GR" smtClean="0"/>
              <a:t>Κάντε κλικ για να επεξεργαστείτε τον υπότιτλο του υποδείγματος</a:t>
            </a:r>
            <a:endParaRPr kumimoji="0" lang="en-US"/>
          </a:p>
        </p:txBody>
      </p:sp>
      <p:sp>
        <p:nvSpPr>
          <p:cNvPr id="28" name="27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CEA3-3058-4D43-AE35-B3DA76CB4003}" type="datetimeFigureOut">
              <a:rPr lang="el-GR" smtClean="0"/>
              <a:pPr/>
              <a:t>10/4/2014</a:t>
            </a:fld>
            <a:endParaRPr lang="el-GR"/>
          </a:p>
        </p:txBody>
      </p:sp>
      <p:sp>
        <p:nvSpPr>
          <p:cNvPr id="17" name="16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Ευθεία γραμμή σύνδεσης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9 - Ορθογώνιο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12 - Έλλειψη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13 - Έλλειψη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28 - Θέση αριθμού διαφάνειας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  <p:sp>
        <p:nvSpPr>
          <p:cNvPr id="8" name="7 - Τίτλος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CEA3-3058-4D43-AE35-B3DA76CB4003}" type="datetimeFigureOut">
              <a:rPr lang="el-GR" smtClean="0"/>
              <a:pPr/>
              <a:t>10/4/2014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Κατακόρυφος τίτλος και Κείμενο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- Ορθογώνιο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7 - Ορθογώνιο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8 - Ορθογώνιο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9 - Ορθογώνιο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10 - Ορθογώνιο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11 - Ορθογώνιο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12 - Ευθεία γραμμή σύνδεσης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13 - Έλλειψη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14 - Έλλειψη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CEA3-3058-4D43-AE35-B3DA76CB4003}" type="datetimeFigureOut">
              <a:rPr lang="el-GR" smtClean="0"/>
              <a:pPr/>
              <a:t>10/4/2014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2" name="1 - Κατακόρυφος τίτλος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Αντικείμενο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CEA3-3058-4D43-AE35-B3DA76CB4003}" type="datetimeFigureOut">
              <a:rPr lang="el-GR" smtClean="0"/>
              <a:pPr/>
              <a:t>10/4/2014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  <p:sp>
        <p:nvSpPr>
          <p:cNvPr id="8" name="7 - Θέση περιεχομένου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Κεφαλίδα ενότητα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16 - Ορθογώνιο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14 - Ορθογώνιο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15 - Ορθογώνιο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17 - Ορθογώνιο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18 - Ορθογώνιο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11 - Ορθογώνιο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l-GR" smtClean="0"/>
              <a:t>Kλικ για επεξεργασία των στυλ του υποδείγματος</a:t>
            </a:r>
          </a:p>
        </p:txBody>
      </p:sp>
      <p:sp>
        <p:nvSpPr>
          <p:cNvPr id="13" name="12 - Ορθογώνιο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13 - Ορθογώνιο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CEA3-3058-4D43-AE35-B3DA76CB4003}" type="datetimeFigureOut">
              <a:rPr lang="el-GR" smtClean="0"/>
              <a:pPr/>
              <a:t>10/4/2014</a:t>
            </a:fld>
            <a:endParaRPr lang="el-GR"/>
          </a:p>
        </p:txBody>
      </p:sp>
      <p:sp>
        <p:nvSpPr>
          <p:cNvPr id="8" name="7 - Ευθεία γραμμή σύνδεσης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9 - Έλλειψη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- Έλλειψη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2342CEA3-3058-4D43-AE35-B3DA76CB4003}" type="datetimeFigureOut">
              <a:rPr lang="el-GR" smtClean="0"/>
              <a:pPr/>
              <a:t>10/4/2014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  <p:sp>
        <p:nvSpPr>
          <p:cNvPr id="8" name="7 - Ευθεία γραμμή σύνδεσης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9 - Θέση περιεχομένου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12" name="11 - Θέση περιεχομένου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Σύγκριση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- Ευθεία γραμμή σύνδεσης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19 - Ορθογώνιο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18 - Ορθογώνιο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20 - Ορθογώνιο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21 - Ορθογώνιο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10 - Ορθογώνιο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- Ορθογώνιο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l-GR" smtClean="0"/>
              <a:t>Kλικ για επεξεργασία των στυλ του υποδείγματος</a:t>
            </a:r>
          </a:p>
        </p:txBody>
      </p:sp>
      <p:sp>
        <p:nvSpPr>
          <p:cNvPr id="7" name="6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CEA3-3058-4D43-AE35-B3DA76CB4003}" type="datetimeFigureOut">
              <a:rPr lang="el-GR" smtClean="0"/>
              <a:pPr/>
              <a:t>10/4/2014</a:t>
            </a:fld>
            <a:endParaRPr lang="el-GR"/>
          </a:p>
        </p:txBody>
      </p:sp>
      <p:sp>
        <p:nvSpPr>
          <p:cNvPr id="8" name="7 - Θέση υποσέλιδου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el-GR"/>
          </a:p>
        </p:txBody>
      </p:sp>
      <p:sp>
        <p:nvSpPr>
          <p:cNvPr id="15" name="14 - Ευθεία γραμμή σύνδεσης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17 - Ορθογώνιο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23 - Θέση περιεχομένου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26" name="25 - Θέση περιεχομένου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25" name="24 - Έλλειψη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26 - Έλλειψη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- Θέση αριθμού διαφάνειας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  <p:sp>
        <p:nvSpPr>
          <p:cNvPr id="23" name="22 - Τίτλος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CEA3-3058-4D43-AE35-B3DA76CB4003}" type="datetimeFigureOut">
              <a:rPr lang="el-GR" smtClean="0"/>
              <a:pPr/>
              <a:t>10/4/2014</a:t>
            </a:fld>
            <a:endParaRPr lang="el-GR"/>
          </a:p>
        </p:txBody>
      </p:sp>
      <p:sp>
        <p:nvSpPr>
          <p:cNvPr id="4" name="3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4 - Θέση αριθμού διαφάνειας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- Ορθογώνιο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7 - Ορθογώνιο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9 - Ορθογώνιο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8 - Ορθογώνιο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4 - Ορθογώνιο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5 - Ορθογώνιο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1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CEA3-3058-4D43-AE35-B3DA76CB4003}" type="datetimeFigureOut">
              <a:rPr lang="el-GR" smtClean="0"/>
              <a:pPr/>
              <a:t>10/4/2014</a:t>
            </a:fld>
            <a:endParaRPr lang="el-GR"/>
          </a:p>
        </p:txBody>
      </p:sp>
      <p:sp>
        <p:nvSpPr>
          <p:cNvPr id="3" name="2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Περιεχόμενο με λεζάντα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18 - Ορθογώνιο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14 - Ορθογώνιο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17 - Ορθογώνιο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15 - Ορθογώνιο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16 - Ορθογώνιο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12 - Ορθογώνιο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l-GR" smtClean="0"/>
              <a:t>Kλικ για επεξεργασία των στυλ του υποδείγματος</a:t>
            </a:r>
          </a:p>
        </p:txBody>
      </p:sp>
      <p:sp>
        <p:nvSpPr>
          <p:cNvPr id="8" name="7 - Ορθογώνιο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8 - Ευθεία γραμμή σύνδεσης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19 - Θέση περιεχομένου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10" name="9 - Έλλειψη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- Έλλειψη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  <p:sp>
        <p:nvSpPr>
          <p:cNvPr id="21" name="20 - Ορθογώνιο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CEA3-3058-4D43-AE35-B3DA76CB4003}" type="datetimeFigureOut">
              <a:rPr lang="el-GR" smtClean="0"/>
              <a:pPr/>
              <a:t>10/4/2014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el-G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20 - Ευθεία γραμμή σύνδεσης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18 - Ορθογώνιο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15 - Ορθογώνιο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16 - Ορθογώνιο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17 - Ορθογώνιο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19 - Ορθογώνιο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7 - Ορθογώνιο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14 - Ορθογώνιο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11 - Έλλειψη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- Έλλειψη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εικόνας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l-GR" smtClean="0"/>
              <a:t>Κάντε κλικ στο εικονίδιο για να προσθέσετε μια εικόνα</a:t>
            </a:r>
            <a:endParaRPr kumimoji="0" lang="en-US" dirty="0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l-GR" smtClean="0"/>
              <a:t>Kλικ για επεξεργασία των στυλ του υποδείγματος</a:t>
            </a:r>
          </a:p>
        </p:txBody>
      </p:sp>
      <p:sp>
        <p:nvSpPr>
          <p:cNvPr id="22" name="21 - Ορθογώνιο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2342CEA3-3058-4D43-AE35-B3DA76CB4003}" type="datetimeFigureOut">
              <a:rPr lang="el-GR" smtClean="0"/>
              <a:pPr/>
              <a:t>10/4/2014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el-G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16 - Ορθογώνιο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15 - Ορθογώνιο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17 - Ορθογώνιο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18 - Ορθογώνιο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8 - Ορθογώνιο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13 - Θέση ημερομηνίας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2342CEA3-3058-4D43-AE35-B3DA76CB4003}" type="datetimeFigureOut">
              <a:rPr lang="el-GR" smtClean="0"/>
              <a:pPr/>
              <a:t>10/4/2014</a:t>
            </a:fld>
            <a:endParaRPr lang="el-GR"/>
          </a:p>
        </p:txBody>
      </p:sp>
      <p:sp>
        <p:nvSpPr>
          <p:cNvPr id="3" name="2 - Θέση υποσέλιδου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el-GR"/>
          </a:p>
        </p:txBody>
      </p:sp>
      <p:sp>
        <p:nvSpPr>
          <p:cNvPr id="8" name="7 - Ορθογώνιο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9 - Ευθεία γραμμή σύνδεσης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11 - Έλλειψη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14 - Έλλειψη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22 - Θέση αριθμού διαφάνειας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  <p:sp>
        <p:nvSpPr>
          <p:cNvPr id="22" name="21 - Θέση τίτλου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13" name="12 - Θέση κειμένου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kumimoji="0" lang="el-GR" smtClean="0"/>
              <a:t>Δεύτερου επιπέδου</a:t>
            </a:r>
          </a:p>
          <a:p>
            <a:pPr lvl="2" eaLnBrk="1" latinLnBrk="0" hangingPunct="1"/>
            <a:r>
              <a:rPr kumimoji="0" lang="el-GR" smtClean="0"/>
              <a:t>Τρίτου επιπέδου</a:t>
            </a:r>
          </a:p>
          <a:p>
            <a:pPr lvl="3" eaLnBrk="1" latinLnBrk="0" hangingPunct="1"/>
            <a:r>
              <a:rPr kumimoji="0" lang="el-GR" smtClean="0"/>
              <a:t>Τέταρτου επιπέδου</a:t>
            </a:r>
          </a:p>
          <a:p>
            <a:pPr lvl="4" eaLnBrk="1" latinLnBrk="0" hangingPunct="1"/>
            <a:r>
              <a:rPr kumimoji="0" lang="el-GR" smtClean="0"/>
              <a:t>Πέμπτου επιπέδου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- Υπότιτλος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l-GR" dirty="0" smtClean="0"/>
              <a:t>Από  την  Γεωργία  </a:t>
            </a:r>
            <a:r>
              <a:rPr lang="el-GR" dirty="0" err="1" smtClean="0"/>
              <a:t>Λειβανίδη</a:t>
            </a:r>
            <a:endParaRPr lang="el-GR" dirty="0"/>
          </a:p>
        </p:txBody>
      </p:sp>
      <p:sp>
        <p:nvSpPr>
          <p:cNvPr id="2" name="1 - Τίτλος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l-GR" dirty="0" smtClean="0"/>
              <a:t>Δασκάλα  χορού </a:t>
            </a:r>
            <a:endParaRPr lang="el-GR" dirty="0"/>
          </a:p>
        </p:txBody>
      </p:sp>
    </p:spTree>
  </p:cSld>
  <p:clrMapOvr>
    <a:masterClrMapping/>
  </p:clrMapOvr>
  <p:transition>
    <p:dissolve/>
    <p:sndAc>
      <p:stSnd>
        <p:snd r:embed="rId2" name="wind.wav"/>
      </p:stSnd>
    </p:sndAc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Περιγραφή  επαγγέλματος </a:t>
            </a:r>
            <a:endParaRPr lang="el-GR" dirty="0"/>
          </a:p>
        </p:txBody>
      </p:sp>
      <p:pic>
        <p:nvPicPr>
          <p:cNvPr id="4" name="3 - Θέση περιεχομένου" descr="δηθηδ.jpg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>
          <a:xfrm>
            <a:off x="467544" y="1196752"/>
            <a:ext cx="7920880" cy="475252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4 - TextBox"/>
          <p:cNvSpPr txBox="1"/>
          <p:nvPr/>
        </p:nvSpPr>
        <p:spPr>
          <a:xfrm>
            <a:off x="1115616" y="2996952"/>
            <a:ext cx="6399608" cy="1938992"/>
          </a:xfrm>
          <a:prstGeom prst="rect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l-GR" dirty="0" smtClean="0"/>
              <a:t> </a:t>
            </a:r>
            <a:r>
              <a:rPr lang="el-GR" sz="2000" dirty="0" smtClean="0">
                <a:solidFill>
                  <a:srgbClr val="002060"/>
                </a:solidFill>
              </a:rPr>
              <a:t>Ο  χορευτής  έχει  ως  βασικό  αντικείμενο  των  επαγγελματικών  </a:t>
            </a:r>
          </a:p>
          <a:p>
            <a:r>
              <a:rPr lang="el-GR" sz="2000" dirty="0" smtClean="0">
                <a:solidFill>
                  <a:srgbClr val="002060"/>
                </a:solidFill>
              </a:rPr>
              <a:t>δραστηριοτήτων  του  με τη χορευτική  τέχνη δηλαδή  την  ενασχόλησή </a:t>
            </a:r>
          </a:p>
          <a:p>
            <a:r>
              <a:rPr lang="el-GR" sz="2000" dirty="0" smtClean="0">
                <a:solidFill>
                  <a:srgbClr val="002060"/>
                </a:solidFill>
              </a:rPr>
              <a:t>του  με  τον  κλασσικό , τον  μοντέρνο  και  τον  παραδοσιακό  χορό. </a:t>
            </a:r>
            <a:endParaRPr lang="el-GR" sz="20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newsflash/>
    <p:sndAc>
      <p:stSnd>
        <p:snd r:embed="rId2" name="bomb.wav"/>
      </p:stSnd>
    </p:sndAc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Σπουδές </a:t>
            </a:r>
            <a:endParaRPr lang="el-GR" dirty="0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el-GR" dirty="0" smtClean="0"/>
              <a:t>Σπουδές  χορευτή  με  εξειδίκευση  στους  Δημοτικούς  χορούς  μπορούν  να  γίνουν  στα  τμήματα  Φυσικής  Αγωγής  και  αθλητισμού , των  πανεπιστημίων Αθήνας , Θεσσαλονίκης , Θεσσαλίας , Θράκης , με  διάρκεια  φοίτησης  τέσσερα  χρόνια.      </a:t>
            </a:r>
            <a:endParaRPr lang="el-GR" dirty="0"/>
          </a:p>
        </p:txBody>
      </p:sp>
      <p:pic>
        <p:nvPicPr>
          <p:cNvPr id="1026" name="Picture 2" descr="https://encrypted-tbn3.gstatic.com/images?q=tbn:ANd9GcS1CCd0lwY5exqh0DI-f2_dvVx4MWtEPHdeHzG53BjYwXg0bP8I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8" y="1412776"/>
            <a:ext cx="5184576" cy="3600400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1"/>
    <p:sndAc>
      <p:stSnd>
        <p:snd r:embed="rId2" name="push.wav"/>
      </p:stSnd>
    </p:sndAc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Δημοτικός">
  <a:themeElements>
    <a:clrScheme name="Αφθονία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Δημοτικός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Δημοτικός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39</TotalTime>
  <Words>72</Words>
  <Application>Microsoft Office PowerPoint</Application>
  <PresentationFormat>Προβολή στην οθόνη (4:3)</PresentationFormat>
  <Paragraphs>8</Paragraphs>
  <Slides>3</Slides>
  <Notes>0</Notes>
  <HiddenSlides>0</HiddenSlides>
  <MMClips>0</MMClips>
  <ScaleCrop>false</ScaleCrop>
  <HeadingPairs>
    <vt:vector size="4" baseType="variant">
      <vt:variant>
        <vt:lpstr>Θέμα</vt:lpstr>
      </vt:variant>
      <vt:variant>
        <vt:i4>1</vt:i4>
      </vt:variant>
      <vt:variant>
        <vt:lpstr>Τίτλοι διαφανειών</vt:lpstr>
      </vt:variant>
      <vt:variant>
        <vt:i4>3</vt:i4>
      </vt:variant>
    </vt:vector>
  </HeadingPairs>
  <TitlesOfParts>
    <vt:vector size="4" baseType="lpstr">
      <vt:lpstr>Δημοτικός</vt:lpstr>
      <vt:lpstr>Δασκάλα  χορού </vt:lpstr>
      <vt:lpstr>Περιγραφή  επαγγέλματος </vt:lpstr>
      <vt:lpstr>Σπουδές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Δασκάλα  χορού </dc:title>
  <dc:creator>α</dc:creator>
  <cp:lastModifiedBy>Administrator</cp:lastModifiedBy>
  <cp:revision>7</cp:revision>
  <dcterms:created xsi:type="dcterms:W3CDTF">2014-04-03T14:39:08Z</dcterms:created>
  <dcterms:modified xsi:type="dcterms:W3CDTF">2014-04-10T10:20:55Z</dcterms:modified>
</cp:coreProperties>
</file>